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1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1038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AABF4-0AE8-4F3B-A1B4-AB3A3A9C70A2}" type="datetimeFigureOut">
              <a:rPr lang="en-US" smtClean="0"/>
              <a:t>1/27/2020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F0454-CA6D-41EF-AF07-D3B0F8FEF7B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14573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AABF4-0AE8-4F3B-A1B4-AB3A3A9C70A2}" type="datetimeFigureOut">
              <a:rPr lang="en-US" smtClean="0"/>
              <a:t>1/27/2020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F0454-CA6D-41EF-AF07-D3B0F8FEF7B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04831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AABF4-0AE8-4F3B-A1B4-AB3A3A9C70A2}" type="datetimeFigureOut">
              <a:rPr lang="en-US" smtClean="0"/>
              <a:t>1/27/2020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F0454-CA6D-41EF-AF07-D3B0F8FEF7B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67483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AABF4-0AE8-4F3B-A1B4-AB3A3A9C70A2}" type="datetimeFigureOut">
              <a:rPr lang="en-US" smtClean="0"/>
              <a:t>1/27/2020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F0454-CA6D-41EF-AF07-D3B0F8FEF7B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43014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AABF4-0AE8-4F3B-A1B4-AB3A3A9C70A2}" type="datetimeFigureOut">
              <a:rPr lang="en-US" smtClean="0"/>
              <a:t>1/27/2020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F0454-CA6D-41EF-AF07-D3B0F8FEF7B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22599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AABF4-0AE8-4F3B-A1B4-AB3A3A9C70A2}" type="datetimeFigureOut">
              <a:rPr lang="en-US" smtClean="0"/>
              <a:t>1/27/2020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F0454-CA6D-41EF-AF07-D3B0F8FEF7B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59743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AABF4-0AE8-4F3B-A1B4-AB3A3A9C70A2}" type="datetimeFigureOut">
              <a:rPr lang="en-US" smtClean="0"/>
              <a:t>1/27/2020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F0454-CA6D-41EF-AF07-D3B0F8FEF7B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10294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AABF4-0AE8-4F3B-A1B4-AB3A3A9C70A2}" type="datetimeFigureOut">
              <a:rPr lang="en-US" smtClean="0"/>
              <a:t>1/27/2020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F0454-CA6D-41EF-AF07-D3B0F8FEF7B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61124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AABF4-0AE8-4F3B-A1B4-AB3A3A9C70A2}" type="datetimeFigureOut">
              <a:rPr lang="en-US" smtClean="0"/>
              <a:t>1/27/2020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F0454-CA6D-41EF-AF07-D3B0F8FEF7B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92087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AABF4-0AE8-4F3B-A1B4-AB3A3A9C70A2}" type="datetimeFigureOut">
              <a:rPr lang="en-US" smtClean="0"/>
              <a:t>1/27/2020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F0454-CA6D-41EF-AF07-D3B0F8FEF7B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97405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AABF4-0AE8-4F3B-A1B4-AB3A3A9C70A2}" type="datetimeFigureOut">
              <a:rPr lang="en-US" smtClean="0"/>
              <a:t>1/27/2020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F0454-CA6D-41EF-AF07-D3B0F8FEF7B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37777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EAABF4-0AE8-4F3B-A1B4-AB3A3A9C70A2}" type="datetimeFigureOut">
              <a:rPr lang="en-US" smtClean="0"/>
              <a:t>1/27/2020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9F0454-CA6D-41EF-AF07-D3B0F8FEF7B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42750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Picture 22" descr="Army logo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219" y="0"/>
            <a:ext cx="554037" cy="712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39" name="Group 23"/>
          <p:cNvGrpSpPr>
            <a:grpSpLocks/>
          </p:cNvGrpSpPr>
          <p:nvPr/>
        </p:nvGrpSpPr>
        <p:grpSpPr bwMode="auto">
          <a:xfrm>
            <a:off x="0" y="587382"/>
            <a:ext cx="9144000" cy="200055"/>
            <a:chOff x="0" y="1021687"/>
            <a:chExt cx="9144000" cy="161607"/>
          </a:xfrm>
        </p:grpSpPr>
        <p:sp>
          <p:nvSpPr>
            <p:cNvPr id="40" name="Line 8"/>
            <p:cNvSpPr>
              <a:spLocks noChangeShapeType="1"/>
            </p:cNvSpPr>
            <p:nvPr/>
          </p:nvSpPr>
          <p:spPr bwMode="auto">
            <a:xfrm>
              <a:off x="0" y="1142355"/>
              <a:ext cx="9144000" cy="0"/>
            </a:xfrm>
            <a:prstGeom prst="line">
              <a:avLst/>
            </a:prstGeom>
            <a:noFill/>
            <a:ln w="76200">
              <a:solidFill>
                <a:srgbClr val="16459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1" name="Rectangle 25"/>
            <p:cNvSpPr>
              <a:spLocks noChangeArrowheads="1"/>
            </p:cNvSpPr>
            <p:nvPr/>
          </p:nvSpPr>
          <p:spPr bwMode="auto">
            <a:xfrm>
              <a:off x="6858000" y="1021687"/>
              <a:ext cx="1981200" cy="16160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r>
                <a:rPr lang="en-US" altLang="en-US" sz="1300" b="1" i="1" dirty="0">
                  <a:solidFill>
                    <a:srgbClr val="000000"/>
                  </a:solidFill>
                  <a:cs typeface="Arial" panose="020B0604020202020204" pitchFamily="34" charset="0"/>
                </a:rPr>
                <a:t>  </a:t>
              </a:r>
              <a:r>
                <a:rPr lang="en-US" altLang="en-US" sz="900" b="1" i="1" dirty="0">
                  <a:solidFill>
                    <a:srgbClr val="000000"/>
                  </a:solidFill>
                  <a:cs typeface="Arial" panose="020B0604020202020204" pitchFamily="34" charset="0"/>
                </a:rPr>
                <a:t>Fort Benning, Home of the MCoE </a:t>
              </a:r>
              <a:endParaRPr lang="en-US" altLang="en-US" sz="900" dirty="0">
                <a:solidFill>
                  <a:srgbClr val="000000"/>
                </a:solidFill>
                <a:cs typeface="Arial" panose="020B0604020202020204" pitchFamily="34" charset="0"/>
              </a:endParaRPr>
            </a:p>
          </p:txBody>
        </p:sp>
      </p:grpSp>
      <p:grpSp>
        <p:nvGrpSpPr>
          <p:cNvPr id="42" name="Group 26"/>
          <p:cNvGrpSpPr>
            <a:grpSpLocks/>
          </p:cNvGrpSpPr>
          <p:nvPr/>
        </p:nvGrpSpPr>
        <p:grpSpPr bwMode="auto">
          <a:xfrm>
            <a:off x="8310684" y="733"/>
            <a:ext cx="787400" cy="681038"/>
            <a:chOff x="8818284" y="9526"/>
            <a:chExt cx="850046" cy="708823"/>
          </a:xfrm>
        </p:grpSpPr>
        <p:pic>
          <p:nvPicPr>
            <p:cNvPr id="43" name="Picture 27" descr="TRADOC Patch.pn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818284" y="157485"/>
              <a:ext cx="591977" cy="5608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4" name="Picture 2" descr="C:\Users\Bryon.bonnell\Desktop\MCOE Logo- Drum.jpg"/>
            <p:cNvPicPr>
              <a:picLocks noChangeAspect="1" noChangeArrowheads="1"/>
            </p:cNvPicPr>
            <p:nvPr/>
          </p:nvPicPr>
          <p:blipFill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052719" y="9526"/>
              <a:ext cx="615611" cy="594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45" name="TextBox 13"/>
          <p:cNvSpPr txBox="1">
            <a:spLocks noChangeArrowheads="1"/>
          </p:cNvSpPr>
          <p:nvPr/>
        </p:nvSpPr>
        <p:spPr bwMode="auto">
          <a:xfrm>
            <a:off x="0" y="20509"/>
            <a:ext cx="9144000" cy="6340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fontAlgn="b">
              <a:buFont typeface="Arial" panose="020B0604020202020204" pitchFamily="34" charset="0"/>
              <a:buNone/>
            </a:pPr>
            <a:r>
              <a:rPr lang="en-US" sz="16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Doughboy </a:t>
            </a:r>
            <a:r>
              <a:rPr lang="en-US" sz="16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Conference Room (</a:t>
            </a:r>
            <a:r>
              <a:rPr lang="en-US" sz="16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6200</a:t>
            </a:r>
            <a:r>
              <a:rPr lang="en-US" sz="16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algn="ctr" fontAlgn="b">
              <a:buFont typeface="Arial" panose="020B0604020202020204" pitchFamily="34" charset="0"/>
              <a:buNone/>
            </a:pPr>
            <a:r>
              <a:rPr lang="en-US" sz="16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Seating Template</a:t>
            </a:r>
          </a:p>
        </p:txBody>
      </p:sp>
      <p:grpSp>
        <p:nvGrpSpPr>
          <p:cNvPr id="66" name="Group 65"/>
          <p:cNvGrpSpPr/>
          <p:nvPr/>
        </p:nvGrpSpPr>
        <p:grpSpPr>
          <a:xfrm>
            <a:off x="2345794" y="2209930"/>
            <a:ext cx="6610386" cy="3055659"/>
            <a:chOff x="2121264" y="2542715"/>
            <a:chExt cx="6302527" cy="2962367"/>
          </a:xfrm>
        </p:grpSpPr>
        <p:sp>
          <p:nvSpPr>
            <p:cNvPr id="70" name="desk1"/>
            <p:cNvSpPr>
              <a:spLocks noEditPoints="1" noChangeArrowheads="1"/>
            </p:cNvSpPr>
            <p:nvPr/>
          </p:nvSpPr>
          <p:spPr bwMode="auto">
            <a:xfrm rot="5400000">
              <a:off x="1006165" y="3771609"/>
              <a:ext cx="2760471" cy="530274"/>
            </a:xfrm>
            <a:custGeom>
              <a:avLst/>
              <a:gdLst>
                <a:gd name="T0" fmla="*/ 0 w 21600"/>
                <a:gd name="T1" fmla="*/ 0 h 21600"/>
                <a:gd name="T2" fmla="*/ 21600 w 21600"/>
                <a:gd name="T3" fmla="*/ 0 h 21600"/>
                <a:gd name="T4" fmla="*/ 21600 w 21600"/>
                <a:gd name="T5" fmla="*/ 21600 h 21600"/>
                <a:gd name="T6" fmla="*/ 0 w 21600"/>
                <a:gd name="T7" fmla="*/ 21600 h 21600"/>
                <a:gd name="T8" fmla="*/ 10800 w 21600"/>
                <a:gd name="T9" fmla="*/ 0 h 21600"/>
                <a:gd name="T10" fmla="*/ 21600 w 21600"/>
                <a:gd name="T11" fmla="*/ 10800 h 21600"/>
                <a:gd name="T12" fmla="*/ 10800 w 21600"/>
                <a:gd name="T13" fmla="*/ 21600 h 21600"/>
                <a:gd name="T14" fmla="*/ 0 w 21600"/>
                <a:gd name="T15" fmla="*/ 10800 h 21600"/>
                <a:gd name="T16" fmla="*/ 1000 w 21600"/>
                <a:gd name="T17" fmla="*/ 1000 h 21600"/>
                <a:gd name="T18" fmla="*/ 20600 w 21600"/>
                <a:gd name="T19" fmla="*/ 20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5" cstate="print"/>
              <a:tile tx="0" ty="0" sx="100000" sy="100000" flip="none" algn="tl"/>
            </a:blip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200" dirty="0">
                <a:blipFill>
                  <a:blip r:embed="rId6"/>
                  <a:tile tx="0" ty="0" sx="100000" sy="100000" flip="none" algn="tl"/>
                </a:blipFill>
                <a:latin typeface="Arial Narrow" pitchFamily="34" charset="0"/>
                <a:cs typeface="+mn-cs"/>
              </a:endParaRPr>
            </a:p>
          </p:txBody>
        </p:sp>
        <p:sp>
          <p:nvSpPr>
            <p:cNvPr id="72" name="Rectangle 71"/>
            <p:cNvSpPr/>
            <p:nvPr/>
          </p:nvSpPr>
          <p:spPr>
            <a:xfrm rot="5400000">
              <a:off x="7606999" y="3085581"/>
              <a:ext cx="1350869" cy="265137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 dirty="0"/>
            </a:p>
          </p:txBody>
        </p:sp>
        <p:sp>
          <p:nvSpPr>
            <p:cNvPr id="78" name="Rectangle 77"/>
            <p:cNvSpPr/>
            <p:nvPr/>
          </p:nvSpPr>
          <p:spPr>
            <a:xfrm rot="5400000">
              <a:off x="7615788" y="4697079"/>
              <a:ext cx="1350869" cy="265137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 dirty="0"/>
            </a:p>
          </p:txBody>
        </p:sp>
        <p:sp>
          <p:nvSpPr>
            <p:cNvPr id="79" name="desk1"/>
            <p:cNvSpPr>
              <a:spLocks noEditPoints="1" noChangeArrowheads="1"/>
            </p:cNvSpPr>
            <p:nvPr/>
          </p:nvSpPr>
          <p:spPr bwMode="auto">
            <a:xfrm rot="10800000">
              <a:off x="2651538" y="2656511"/>
              <a:ext cx="4772466" cy="561639"/>
            </a:xfrm>
            <a:custGeom>
              <a:avLst/>
              <a:gdLst>
                <a:gd name="T0" fmla="*/ 0 w 21600"/>
                <a:gd name="T1" fmla="*/ 0 h 21600"/>
                <a:gd name="T2" fmla="*/ 21600 w 21600"/>
                <a:gd name="T3" fmla="*/ 0 h 21600"/>
                <a:gd name="T4" fmla="*/ 21600 w 21600"/>
                <a:gd name="T5" fmla="*/ 21600 h 21600"/>
                <a:gd name="T6" fmla="*/ 0 w 21600"/>
                <a:gd name="T7" fmla="*/ 21600 h 21600"/>
                <a:gd name="T8" fmla="*/ 10800 w 21600"/>
                <a:gd name="T9" fmla="*/ 0 h 21600"/>
                <a:gd name="T10" fmla="*/ 21600 w 21600"/>
                <a:gd name="T11" fmla="*/ 10800 h 21600"/>
                <a:gd name="T12" fmla="*/ 10800 w 21600"/>
                <a:gd name="T13" fmla="*/ 21600 h 21600"/>
                <a:gd name="T14" fmla="*/ 0 w 21600"/>
                <a:gd name="T15" fmla="*/ 10800 h 21600"/>
                <a:gd name="T16" fmla="*/ 1000 w 21600"/>
                <a:gd name="T17" fmla="*/ 1000 h 21600"/>
                <a:gd name="T18" fmla="*/ 20600 w 21600"/>
                <a:gd name="T19" fmla="*/ 20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5" cstate="print"/>
              <a:tile tx="0" ty="0" sx="100000" sy="100000" flip="none" algn="tl"/>
            </a:blip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200" dirty="0">
                <a:blipFill>
                  <a:blip r:embed="rId6"/>
                  <a:tile tx="0" ty="0" sx="100000" sy="100000" flip="none" algn="tl"/>
                </a:blipFill>
                <a:latin typeface="Arial Narrow" pitchFamily="34" charset="0"/>
                <a:cs typeface="+mn-cs"/>
              </a:endParaRPr>
            </a:p>
          </p:txBody>
        </p:sp>
        <p:sp>
          <p:nvSpPr>
            <p:cNvPr id="80" name="desk1"/>
            <p:cNvSpPr>
              <a:spLocks noEditPoints="1" noChangeArrowheads="1"/>
            </p:cNvSpPr>
            <p:nvPr/>
          </p:nvSpPr>
          <p:spPr bwMode="auto">
            <a:xfrm rot="10800000">
              <a:off x="2651538" y="4829648"/>
              <a:ext cx="4772466" cy="587334"/>
            </a:xfrm>
            <a:custGeom>
              <a:avLst/>
              <a:gdLst>
                <a:gd name="T0" fmla="*/ 0 w 21600"/>
                <a:gd name="T1" fmla="*/ 0 h 21600"/>
                <a:gd name="T2" fmla="*/ 21600 w 21600"/>
                <a:gd name="T3" fmla="*/ 0 h 21600"/>
                <a:gd name="T4" fmla="*/ 21600 w 21600"/>
                <a:gd name="T5" fmla="*/ 21600 h 21600"/>
                <a:gd name="T6" fmla="*/ 0 w 21600"/>
                <a:gd name="T7" fmla="*/ 21600 h 21600"/>
                <a:gd name="T8" fmla="*/ 10800 w 21600"/>
                <a:gd name="T9" fmla="*/ 0 h 21600"/>
                <a:gd name="T10" fmla="*/ 21600 w 21600"/>
                <a:gd name="T11" fmla="*/ 10800 h 21600"/>
                <a:gd name="T12" fmla="*/ 10800 w 21600"/>
                <a:gd name="T13" fmla="*/ 21600 h 21600"/>
                <a:gd name="T14" fmla="*/ 0 w 21600"/>
                <a:gd name="T15" fmla="*/ 10800 h 21600"/>
                <a:gd name="T16" fmla="*/ 1000 w 21600"/>
                <a:gd name="T17" fmla="*/ 1000 h 21600"/>
                <a:gd name="T18" fmla="*/ 20600 w 21600"/>
                <a:gd name="T19" fmla="*/ 20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5" cstate="print"/>
              <a:tile tx="0" ty="0" sx="100000" sy="100000" flip="none" algn="tl"/>
            </a:blip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200" dirty="0">
                <a:blipFill>
                  <a:blip r:embed="rId6"/>
                  <a:tile tx="0" ty="0" sx="100000" sy="100000" flip="none" algn="tl"/>
                </a:blipFill>
                <a:latin typeface="Arial Narrow" pitchFamily="34" charset="0"/>
                <a:cs typeface="+mn-cs"/>
              </a:endParaRPr>
            </a:p>
          </p:txBody>
        </p:sp>
      </p:grpSp>
      <p:cxnSp>
        <p:nvCxnSpPr>
          <p:cNvPr id="81" name="Straight Connector 80"/>
          <p:cNvCxnSpPr/>
          <p:nvPr/>
        </p:nvCxnSpPr>
        <p:spPr>
          <a:xfrm flipH="1">
            <a:off x="2260278" y="1452802"/>
            <a:ext cx="87" cy="442770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Connector 84"/>
          <p:cNvCxnSpPr/>
          <p:nvPr/>
        </p:nvCxnSpPr>
        <p:spPr>
          <a:xfrm flipH="1">
            <a:off x="1027283" y="5265588"/>
            <a:ext cx="7335271" cy="14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Connector 85"/>
          <p:cNvCxnSpPr/>
          <p:nvPr/>
        </p:nvCxnSpPr>
        <p:spPr>
          <a:xfrm>
            <a:off x="1427772" y="2230658"/>
            <a:ext cx="703885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1" name="TextBox 110"/>
          <p:cNvSpPr txBox="1"/>
          <p:nvPr/>
        </p:nvSpPr>
        <p:spPr>
          <a:xfrm>
            <a:off x="4571236" y="2454797"/>
            <a:ext cx="1124795" cy="307777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1905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1400" b="1" dirty="0" smtClean="0"/>
              <a:t>Table Max: 9</a:t>
            </a:r>
            <a:endParaRPr lang="en-US" sz="1400" b="1" dirty="0"/>
          </a:p>
        </p:txBody>
      </p:sp>
      <p:sp>
        <p:nvSpPr>
          <p:cNvPr id="113" name="TextBox 112"/>
          <p:cNvSpPr txBox="1"/>
          <p:nvPr/>
        </p:nvSpPr>
        <p:spPr>
          <a:xfrm>
            <a:off x="4571235" y="4722935"/>
            <a:ext cx="1124796" cy="307777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1905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1400" b="1" dirty="0" smtClean="0"/>
              <a:t>Table Max: </a:t>
            </a:r>
            <a:r>
              <a:rPr lang="en-US" sz="1400" b="1" dirty="0" smtClean="0"/>
              <a:t>9</a:t>
            </a:r>
            <a:endParaRPr lang="en-US" sz="1400" b="1" dirty="0"/>
          </a:p>
        </p:txBody>
      </p:sp>
      <p:grpSp>
        <p:nvGrpSpPr>
          <p:cNvPr id="2" name="Group 1"/>
          <p:cNvGrpSpPr/>
          <p:nvPr/>
        </p:nvGrpSpPr>
        <p:grpSpPr>
          <a:xfrm>
            <a:off x="208113" y="5811463"/>
            <a:ext cx="1258764" cy="314461"/>
            <a:chOff x="215708" y="6184358"/>
            <a:chExt cx="1531660" cy="323928"/>
          </a:xfrm>
        </p:grpSpPr>
        <p:sp>
          <p:nvSpPr>
            <p:cNvPr id="110" name="Right Arrow 109"/>
            <p:cNvSpPr/>
            <p:nvPr/>
          </p:nvSpPr>
          <p:spPr>
            <a:xfrm>
              <a:off x="668462" y="6184358"/>
              <a:ext cx="1078906" cy="323928"/>
            </a:xfrm>
            <a:prstGeom prst="rightArrow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5" name="TextBox 114"/>
            <p:cNvSpPr txBox="1"/>
            <p:nvPr/>
          </p:nvSpPr>
          <p:spPr>
            <a:xfrm>
              <a:off x="215708" y="6203306"/>
              <a:ext cx="1240224" cy="285338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b="1" dirty="0" smtClean="0"/>
                <a:t>Wall Max: </a:t>
              </a:r>
              <a:r>
                <a:rPr lang="en-US" sz="1200" b="1" dirty="0" smtClean="0"/>
                <a:t>10</a:t>
              </a:r>
              <a:endParaRPr lang="en-US" sz="1200" b="1" dirty="0"/>
            </a:p>
          </p:txBody>
        </p:sp>
      </p:grpSp>
      <p:sp>
        <p:nvSpPr>
          <p:cNvPr id="122" name="TextBox 121"/>
          <p:cNvSpPr txBox="1"/>
          <p:nvPr/>
        </p:nvSpPr>
        <p:spPr>
          <a:xfrm rot="16200000">
            <a:off x="2030531" y="3565903"/>
            <a:ext cx="1164870" cy="307777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1905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1400" b="1" dirty="0" smtClean="0"/>
              <a:t>Table Max: </a:t>
            </a:r>
            <a:r>
              <a:rPr lang="en-US" sz="1400" b="1" dirty="0" smtClean="0"/>
              <a:t>6</a:t>
            </a:r>
            <a:endParaRPr lang="en-US" sz="1400" b="1" dirty="0"/>
          </a:p>
        </p:txBody>
      </p:sp>
      <p:sp>
        <p:nvSpPr>
          <p:cNvPr id="123" name="TextBox 122"/>
          <p:cNvSpPr txBox="1"/>
          <p:nvPr/>
        </p:nvSpPr>
        <p:spPr>
          <a:xfrm>
            <a:off x="4788826" y="3678651"/>
            <a:ext cx="1185261" cy="307777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>
            <a:defPPr>
              <a:defRPr lang="en-US"/>
            </a:defPPr>
            <a:lvl1pPr algn="ctr">
              <a:defRPr sz="1400" b="1"/>
            </a:lvl1pPr>
          </a:lstStyle>
          <a:p>
            <a:r>
              <a:rPr lang="en-US" dirty="0"/>
              <a:t>Total Max: </a:t>
            </a:r>
            <a:r>
              <a:rPr lang="en-US" dirty="0" smtClean="0"/>
              <a:t>43</a:t>
            </a:r>
            <a:endParaRPr lang="en-US" dirty="0"/>
          </a:p>
        </p:txBody>
      </p:sp>
      <p:sp>
        <p:nvSpPr>
          <p:cNvPr id="124" name="TextBox 123"/>
          <p:cNvSpPr txBox="1"/>
          <p:nvPr/>
        </p:nvSpPr>
        <p:spPr>
          <a:xfrm rot="5400000">
            <a:off x="8236470" y="2797936"/>
            <a:ext cx="1141659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b="1" dirty="0" smtClean="0"/>
              <a:t>PROJECTOR SCREEN</a:t>
            </a:r>
            <a:endParaRPr lang="en-US" sz="900" b="1" dirty="0"/>
          </a:p>
        </p:txBody>
      </p:sp>
      <p:sp>
        <p:nvSpPr>
          <p:cNvPr id="125" name="TextBox 124"/>
          <p:cNvSpPr txBox="1"/>
          <p:nvPr/>
        </p:nvSpPr>
        <p:spPr>
          <a:xfrm rot="5400000">
            <a:off x="8246302" y="4459589"/>
            <a:ext cx="1141659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b="1" dirty="0" smtClean="0"/>
              <a:t>PROJECTOR SCREEN</a:t>
            </a:r>
            <a:endParaRPr lang="en-US" sz="900" b="1" dirty="0"/>
          </a:p>
        </p:txBody>
      </p:sp>
      <p:grpSp>
        <p:nvGrpSpPr>
          <p:cNvPr id="131" name="Group 130"/>
          <p:cNvGrpSpPr/>
          <p:nvPr/>
        </p:nvGrpSpPr>
        <p:grpSpPr>
          <a:xfrm rot="2255731">
            <a:off x="8255546" y="1343386"/>
            <a:ext cx="667170" cy="361272"/>
            <a:chOff x="7617881" y="1969845"/>
            <a:chExt cx="667170" cy="361272"/>
          </a:xfrm>
        </p:grpSpPr>
        <p:sp>
          <p:nvSpPr>
            <p:cNvPr id="132" name="Rectangle 131"/>
            <p:cNvSpPr/>
            <p:nvPr/>
          </p:nvSpPr>
          <p:spPr>
            <a:xfrm>
              <a:off x="7682361" y="1969845"/>
              <a:ext cx="541071" cy="361272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>
                <a:solidFill>
                  <a:srgbClr val="FF0000"/>
                </a:solidFill>
              </a:endParaRPr>
            </a:p>
          </p:txBody>
        </p:sp>
        <p:sp>
          <p:nvSpPr>
            <p:cNvPr id="133" name="TextBox 132"/>
            <p:cNvSpPr txBox="1"/>
            <p:nvPr/>
          </p:nvSpPr>
          <p:spPr>
            <a:xfrm>
              <a:off x="7617881" y="2045683"/>
              <a:ext cx="667170" cy="230832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sz="900" b="1" dirty="0" smtClean="0"/>
                <a:t>Computer</a:t>
              </a:r>
              <a:endParaRPr lang="en-US" sz="900" b="1" dirty="0"/>
            </a:p>
          </p:txBody>
        </p:sp>
      </p:grpSp>
      <p:sp>
        <p:nvSpPr>
          <p:cNvPr id="135" name="TextBox 12"/>
          <p:cNvSpPr txBox="1">
            <a:spLocks noChangeArrowheads="1"/>
          </p:cNvSpPr>
          <p:nvPr/>
        </p:nvSpPr>
        <p:spPr bwMode="auto">
          <a:xfrm rot="18304828">
            <a:off x="2442046" y="5541956"/>
            <a:ext cx="1478938" cy="4385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en-US" altLang="en-US" sz="1200" b="1" dirty="0" smtClean="0">
                <a:solidFill>
                  <a:srgbClr val="FF0000"/>
                </a:solidFill>
              </a:rPr>
              <a:t>Guest Name</a:t>
            </a:r>
          </a:p>
          <a:p>
            <a:pPr>
              <a:spcBef>
                <a:spcPct val="0"/>
              </a:spcBef>
              <a:buNone/>
            </a:pPr>
            <a:r>
              <a:rPr lang="en-US" altLang="en-US" sz="1000" b="1" dirty="0" smtClean="0">
                <a:solidFill>
                  <a:srgbClr val="FF0000"/>
                </a:solidFill>
              </a:rPr>
              <a:t>       Title</a:t>
            </a:r>
            <a:endParaRPr lang="en-US" altLang="en-US" sz="1000" b="1" dirty="0">
              <a:solidFill>
                <a:srgbClr val="FF0000"/>
              </a:solidFill>
            </a:endParaRPr>
          </a:p>
        </p:txBody>
      </p:sp>
      <p:sp>
        <p:nvSpPr>
          <p:cNvPr id="143" name="TextBox 13"/>
          <p:cNvSpPr txBox="1">
            <a:spLocks noChangeArrowheads="1"/>
          </p:cNvSpPr>
          <p:nvPr/>
        </p:nvSpPr>
        <p:spPr bwMode="auto">
          <a:xfrm>
            <a:off x="446089" y="2351983"/>
            <a:ext cx="1541746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>
              <a:spcBef>
                <a:spcPct val="0"/>
              </a:spcBef>
              <a:buNone/>
            </a:pPr>
            <a:r>
              <a:rPr lang="en-US" altLang="en-US" sz="1200" b="1" dirty="0" smtClean="0">
                <a:solidFill>
                  <a:srgbClr val="FF0000"/>
                </a:solidFill>
              </a:rPr>
              <a:t>Guest Name</a:t>
            </a:r>
          </a:p>
          <a:p>
            <a:pPr algn="r">
              <a:spcBef>
                <a:spcPct val="0"/>
              </a:spcBef>
              <a:buNone/>
            </a:pPr>
            <a:r>
              <a:rPr lang="en-US" altLang="en-US" sz="1000" b="1" dirty="0" smtClean="0">
                <a:solidFill>
                  <a:srgbClr val="FF0000"/>
                </a:solidFill>
              </a:rPr>
              <a:t>Title</a:t>
            </a:r>
            <a:endParaRPr lang="en-US" altLang="en-US" sz="1000" b="1" dirty="0">
              <a:solidFill>
                <a:srgbClr val="FF0000"/>
              </a:solidFill>
            </a:endParaRPr>
          </a:p>
        </p:txBody>
      </p:sp>
      <p:sp>
        <p:nvSpPr>
          <p:cNvPr id="155" name="Date Placeholder 23"/>
          <p:cNvSpPr>
            <a:spLocks noGrp="1"/>
          </p:cNvSpPr>
          <p:nvPr/>
        </p:nvSpPr>
        <p:spPr bwMode="auto">
          <a:xfrm>
            <a:off x="3490719" y="6466431"/>
            <a:ext cx="2133600" cy="365125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auto">
              <a:spcBef>
                <a:spcPts val="0"/>
              </a:spcBef>
              <a:spcAft>
                <a:spcPts val="0"/>
              </a:spcAft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b="1" dirty="0" smtClean="0">
                <a:solidFill>
                  <a:srgbClr val="FF0000"/>
                </a:solidFill>
              </a:rPr>
              <a:t>AS OF:  Date/Time of Update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1991255" y="2294851"/>
            <a:ext cx="265899" cy="2905009"/>
            <a:chOff x="1991255" y="2294851"/>
            <a:chExt cx="265899" cy="2905009"/>
          </a:xfrm>
        </p:grpSpPr>
        <p:sp>
          <p:nvSpPr>
            <p:cNvPr id="83" name="chair3"/>
            <p:cNvSpPr>
              <a:spLocks noEditPoints="1" noChangeArrowheads="1"/>
            </p:cNvSpPr>
            <p:nvPr/>
          </p:nvSpPr>
          <p:spPr bwMode="auto">
            <a:xfrm rot="16200000">
              <a:off x="1900004" y="4842710"/>
              <a:ext cx="475413" cy="238887"/>
            </a:xfrm>
            <a:custGeom>
              <a:avLst/>
              <a:gdLst>
                <a:gd name="T0" fmla="*/ 10800 w 21600"/>
                <a:gd name="T1" fmla="*/ 0 h 21600"/>
                <a:gd name="T2" fmla="*/ 20275 w 21600"/>
                <a:gd name="T3" fmla="*/ 10800 h 21600"/>
                <a:gd name="T4" fmla="*/ 10800 w 21600"/>
                <a:gd name="T5" fmla="*/ 21600 h 21600"/>
                <a:gd name="T6" fmla="*/ 1303 w 21600"/>
                <a:gd name="T7" fmla="*/ 10800 h 21600"/>
                <a:gd name="T8" fmla="*/ 4828 w 21600"/>
                <a:gd name="T9" fmla="*/ 6639 h 21600"/>
                <a:gd name="T10" fmla="*/ 16846 w 21600"/>
                <a:gd name="T11" fmla="*/ 19649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 extrusionOk="0">
                  <a:moveTo>
                    <a:pt x="10661" y="21600"/>
                  </a:moveTo>
                  <a:lnTo>
                    <a:pt x="11964" y="21600"/>
                  </a:lnTo>
                  <a:lnTo>
                    <a:pt x="12969" y="21477"/>
                  </a:lnTo>
                  <a:lnTo>
                    <a:pt x="13951" y="21379"/>
                  </a:lnTo>
                  <a:lnTo>
                    <a:pt x="14742" y="21134"/>
                  </a:lnTo>
                  <a:lnTo>
                    <a:pt x="15575" y="20765"/>
                  </a:lnTo>
                  <a:lnTo>
                    <a:pt x="16152" y="20520"/>
                  </a:lnTo>
                  <a:lnTo>
                    <a:pt x="16579" y="20225"/>
                  </a:lnTo>
                  <a:lnTo>
                    <a:pt x="16942" y="19857"/>
                  </a:lnTo>
                  <a:lnTo>
                    <a:pt x="17455" y="20520"/>
                  </a:lnTo>
                  <a:lnTo>
                    <a:pt x="17989" y="21011"/>
                  </a:lnTo>
                  <a:lnTo>
                    <a:pt x="18459" y="21379"/>
                  </a:lnTo>
                  <a:lnTo>
                    <a:pt x="19079" y="21477"/>
                  </a:lnTo>
                  <a:lnTo>
                    <a:pt x="19656" y="21477"/>
                  </a:lnTo>
                  <a:lnTo>
                    <a:pt x="20275" y="21379"/>
                  </a:lnTo>
                  <a:lnTo>
                    <a:pt x="20660" y="21011"/>
                  </a:lnTo>
                  <a:lnTo>
                    <a:pt x="21173" y="20643"/>
                  </a:lnTo>
                  <a:lnTo>
                    <a:pt x="21386" y="20225"/>
                  </a:lnTo>
                  <a:lnTo>
                    <a:pt x="21600" y="19636"/>
                  </a:lnTo>
                  <a:lnTo>
                    <a:pt x="21600" y="19145"/>
                  </a:lnTo>
                  <a:lnTo>
                    <a:pt x="21600" y="18605"/>
                  </a:lnTo>
                  <a:lnTo>
                    <a:pt x="21386" y="18115"/>
                  </a:lnTo>
                  <a:lnTo>
                    <a:pt x="21066" y="17525"/>
                  </a:lnTo>
                  <a:lnTo>
                    <a:pt x="20660" y="17108"/>
                  </a:lnTo>
                  <a:lnTo>
                    <a:pt x="20275" y="16740"/>
                  </a:lnTo>
                  <a:lnTo>
                    <a:pt x="20275" y="10628"/>
                  </a:lnTo>
                  <a:lnTo>
                    <a:pt x="20275" y="5695"/>
                  </a:lnTo>
                  <a:lnTo>
                    <a:pt x="20275" y="5105"/>
                  </a:lnTo>
                  <a:lnTo>
                    <a:pt x="20190" y="4492"/>
                  </a:lnTo>
                  <a:lnTo>
                    <a:pt x="19976" y="4075"/>
                  </a:lnTo>
                  <a:lnTo>
                    <a:pt x="19763" y="3485"/>
                  </a:lnTo>
                  <a:lnTo>
                    <a:pt x="19442" y="2995"/>
                  </a:lnTo>
                  <a:lnTo>
                    <a:pt x="19079" y="2455"/>
                  </a:lnTo>
                  <a:lnTo>
                    <a:pt x="18673" y="2086"/>
                  </a:lnTo>
                  <a:lnTo>
                    <a:pt x="18139" y="1620"/>
                  </a:lnTo>
                  <a:lnTo>
                    <a:pt x="17562" y="1325"/>
                  </a:lnTo>
                  <a:lnTo>
                    <a:pt x="16836" y="957"/>
                  </a:lnTo>
                  <a:lnTo>
                    <a:pt x="16045" y="589"/>
                  </a:lnTo>
                  <a:lnTo>
                    <a:pt x="15169" y="344"/>
                  </a:lnTo>
                  <a:lnTo>
                    <a:pt x="14272" y="245"/>
                  </a:lnTo>
                  <a:lnTo>
                    <a:pt x="13182" y="123"/>
                  </a:lnTo>
                  <a:lnTo>
                    <a:pt x="12028" y="0"/>
                  </a:lnTo>
                  <a:lnTo>
                    <a:pt x="10832" y="0"/>
                  </a:lnTo>
                  <a:lnTo>
                    <a:pt x="9572" y="0"/>
                  </a:lnTo>
                  <a:lnTo>
                    <a:pt x="8418" y="123"/>
                  </a:lnTo>
                  <a:lnTo>
                    <a:pt x="7328" y="245"/>
                  </a:lnTo>
                  <a:lnTo>
                    <a:pt x="6431" y="344"/>
                  </a:lnTo>
                  <a:lnTo>
                    <a:pt x="5555" y="589"/>
                  </a:lnTo>
                  <a:lnTo>
                    <a:pt x="4764" y="957"/>
                  </a:lnTo>
                  <a:lnTo>
                    <a:pt x="4038" y="1325"/>
                  </a:lnTo>
                  <a:lnTo>
                    <a:pt x="3461" y="1620"/>
                  </a:lnTo>
                  <a:lnTo>
                    <a:pt x="2927" y="2086"/>
                  </a:lnTo>
                  <a:lnTo>
                    <a:pt x="2521" y="2455"/>
                  </a:lnTo>
                  <a:lnTo>
                    <a:pt x="2158" y="2995"/>
                  </a:lnTo>
                  <a:lnTo>
                    <a:pt x="1837" y="3485"/>
                  </a:lnTo>
                  <a:lnTo>
                    <a:pt x="1624" y="4075"/>
                  </a:lnTo>
                  <a:lnTo>
                    <a:pt x="1410" y="4492"/>
                  </a:lnTo>
                  <a:lnTo>
                    <a:pt x="1303" y="5105"/>
                  </a:lnTo>
                  <a:lnTo>
                    <a:pt x="1303" y="5695"/>
                  </a:lnTo>
                  <a:lnTo>
                    <a:pt x="1303" y="10874"/>
                  </a:lnTo>
                  <a:lnTo>
                    <a:pt x="1303" y="16740"/>
                  </a:lnTo>
                  <a:lnTo>
                    <a:pt x="940" y="17108"/>
                  </a:lnTo>
                  <a:lnTo>
                    <a:pt x="534" y="17525"/>
                  </a:lnTo>
                  <a:lnTo>
                    <a:pt x="214" y="18115"/>
                  </a:lnTo>
                  <a:lnTo>
                    <a:pt x="0" y="18605"/>
                  </a:lnTo>
                  <a:lnTo>
                    <a:pt x="0" y="19145"/>
                  </a:lnTo>
                  <a:lnTo>
                    <a:pt x="0" y="19636"/>
                  </a:lnTo>
                  <a:lnTo>
                    <a:pt x="214" y="20225"/>
                  </a:lnTo>
                  <a:lnTo>
                    <a:pt x="427" y="20643"/>
                  </a:lnTo>
                  <a:lnTo>
                    <a:pt x="833" y="21011"/>
                  </a:lnTo>
                  <a:lnTo>
                    <a:pt x="1303" y="21379"/>
                  </a:lnTo>
                  <a:lnTo>
                    <a:pt x="1944" y="21477"/>
                  </a:lnTo>
                  <a:lnTo>
                    <a:pt x="2521" y="21477"/>
                  </a:lnTo>
                  <a:lnTo>
                    <a:pt x="3141" y="21379"/>
                  </a:lnTo>
                  <a:lnTo>
                    <a:pt x="3611" y="21011"/>
                  </a:lnTo>
                  <a:lnTo>
                    <a:pt x="4145" y="20520"/>
                  </a:lnTo>
                  <a:lnTo>
                    <a:pt x="4658" y="19857"/>
                  </a:lnTo>
                  <a:lnTo>
                    <a:pt x="4914" y="20225"/>
                  </a:lnTo>
                  <a:lnTo>
                    <a:pt x="5448" y="20520"/>
                  </a:lnTo>
                  <a:lnTo>
                    <a:pt x="6025" y="20765"/>
                  </a:lnTo>
                  <a:lnTo>
                    <a:pt x="6751" y="21134"/>
                  </a:lnTo>
                  <a:lnTo>
                    <a:pt x="7542" y="21379"/>
                  </a:lnTo>
                  <a:lnTo>
                    <a:pt x="8418" y="21477"/>
                  </a:lnTo>
                  <a:lnTo>
                    <a:pt x="9465" y="21600"/>
                  </a:lnTo>
                  <a:lnTo>
                    <a:pt x="10661" y="21600"/>
                  </a:lnTo>
                  <a:close/>
                </a:path>
                <a:path w="21600" h="21600" extrusionOk="0">
                  <a:moveTo>
                    <a:pt x="17049" y="19857"/>
                  </a:moveTo>
                  <a:lnTo>
                    <a:pt x="17049" y="19268"/>
                  </a:lnTo>
                  <a:lnTo>
                    <a:pt x="17049" y="18016"/>
                  </a:lnTo>
                  <a:lnTo>
                    <a:pt x="17049" y="16274"/>
                  </a:lnTo>
                  <a:lnTo>
                    <a:pt x="17049" y="14114"/>
                  </a:lnTo>
                  <a:lnTo>
                    <a:pt x="17049" y="11880"/>
                  </a:lnTo>
                  <a:lnTo>
                    <a:pt x="17049" y="9843"/>
                  </a:lnTo>
                  <a:lnTo>
                    <a:pt x="17049" y="8100"/>
                  </a:lnTo>
                  <a:lnTo>
                    <a:pt x="17049" y="7069"/>
                  </a:lnTo>
                  <a:lnTo>
                    <a:pt x="16942" y="6725"/>
                  </a:lnTo>
                  <a:lnTo>
                    <a:pt x="16836" y="6357"/>
                  </a:lnTo>
                  <a:lnTo>
                    <a:pt x="16686" y="6112"/>
                  </a:lnTo>
                  <a:lnTo>
                    <a:pt x="16472" y="5768"/>
                  </a:lnTo>
                  <a:lnTo>
                    <a:pt x="15746" y="5351"/>
                  </a:lnTo>
                  <a:lnTo>
                    <a:pt x="14849" y="4983"/>
                  </a:lnTo>
                  <a:lnTo>
                    <a:pt x="13951" y="4615"/>
                  </a:lnTo>
                  <a:lnTo>
                    <a:pt x="12862" y="4369"/>
                  </a:lnTo>
                  <a:lnTo>
                    <a:pt x="11879" y="4271"/>
                  </a:lnTo>
                  <a:lnTo>
                    <a:pt x="10832" y="4197"/>
                  </a:lnTo>
                  <a:lnTo>
                    <a:pt x="9828" y="4271"/>
                  </a:lnTo>
                  <a:lnTo>
                    <a:pt x="8845" y="4369"/>
                  </a:lnTo>
                  <a:lnTo>
                    <a:pt x="7734" y="4615"/>
                  </a:lnTo>
                  <a:lnTo>
                    <a:pt x="6751" y="4983"/>
                  </a:lnTo>
                  <a:lnTo>
                    <a:pt x="5961" y="5351"/>
                  </a:lnTo>
                  <a:lnTo>
                    <a:pt x="5234" y="5768"/>
                  </a:lnTo>
                  <a:lnTo>
                    <a:pt x="4914" y="6112"/>
                  </a:lnTo>
                  <a:lnTo>
                    <a:pt x="4764" y="6357"/>
                  </a:lnTo>
                  <a:lnTo>
                    <a:pt x="4658" y="6725"/>
                  </a:lnTo>
                  <a:lnTo>
                    <a:pt x="4658" y="7069"/>
                  </a:lnTo>
                  <a:lnTo>
                    <a:pt x="4658" y="8100"/>
                  </a:lnTo>
                  <a:lnTo>
                    <a:pt x="4658" y="9843"/>
                  </a:lnTo>
                  <a:lnTo>
                    <a:pt x="4658" y="11880"/>
                  </a:lnTo>
                  <a:lnTo>
                    <a:pt x="4658" y="14114"/>
                  </a:lnTo>
                  <a:lnTo>
                    <a:pt x="4658" y="16274"/>
                  </a:lnTo>
                  <a:lnTo>
                    <a:pt x="4658" y="18016"/>
                  </a:lnTo>
                  <a:lnTo>
                    <a:pt x="4658" y="19268"/>
                  </a:lnTo>
                  <a:lnTo>
                    <a:pt x="4658" y="19857"/>
                  </a:lnTo>
                </a:path>
              </a:pathLst>
            </a:custGeom>
            <a:solidFill>
              <a:schemeClr val="bg1">
                <a:lumMod val="75000"/>
              </a:schemeClr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 sz="1200">
                <a:latin typeface="Arial Narrow" pitchFamily="34" charset="0"/>
                <a:cs typeface="Arial" charset="0"/>
              </a:endParaRPr>
            </a:p>
          </p:txBody>
        </p:sp>
        <p:sp>
          <p:nvSpPr>
            <p:cNvPr id="84" name="chair3"/>
            <p:cNvSpPr>
              <a:spLocks noEditPoints="1" noChangeArrowheads="1"/>
            </p:cNvSpPr>
            <p:nvPr/>
          </p:nvSpPr>
          <p:spPr bwMode="auto">
            <a:xfrm rot="16200000">
              <a:off x="1872992" y="2413114"/>
              <a:ext cx="475413" cy="238887"/>
            </a:xfrm>
            <a:custGeom>
              <a:avLst/>
              <a:gdLst>
                <a:gd name="T0" fmla="*/ 10800 w 21600"/>
                <a:gd name="T1" fmla="*/ 0 h 21600"/>
                <a:gd name="T2" fmla="*/ 20275 w 21600"/>
                <a:gd name="T3" fmla="*/ 10800 h 21600"/>
                <a:gd name="T4" fmla="*/ 10800 w 21600"/>
                <a:gd name="T5" fmla="*/ 21600 h 21600"/>
                <a:gd name="T6" fmla="*/ 1303 w 21600"/>
                <a:gd name="T7" fmla="*/ 10800 h 21600"/>
                <a:gd name="T8" fmla="*/ 4828 w 21600"/>
                <a:gd name="T9" fmla="*/ 6639 h 21600"/>
                <a:gd name="T10" fmla="*/ 16846 w 21600"/>
                <a:gd name="T11" fmla="*/ 19649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 extrusionOk="0">
                  <a:moveTo>
                    <a:pt x="10661" y="21600"/>
                  </a:moveTo>
                  <a:lnTo>
                    <a:pt x="11964" y="21600"/>
                  </a:lnTo>
                  <a:lnTo>
                    <a:pt x="12969" y="21477"/>
                  </a:lnTo>
                  <a:lnTo>
                    <a:pt x="13951" y="21379"/>
                  </a:lnTo>
                  <a:lnTo>
                    <a:pt x="14742" y="21134"/>
                  </a:lnTo>
                  <a:lnTo>
                    <a:pt x="15575" y="20765"/>
                  </a:lnTo>
                  <a:lnTo>
                    <a:pt x="16152" y="20520"/>
                  </a:lnTo>
                  <a:lnTo>
                    <a:pt x="16579" y="20225"/>
                  </a:lnTo>
                  <a:lnTo>
                    <a:pt x="16942" y="19857"/>
                  </a:lnTo>
                  <a:lnTo>
                    <a:pt x="17455" y="20520"/>
                  </a:lnTo>
                  <a:lnTo>
                    <a:pt x="17989" y="21011"/>
                  </a:lnTo>
                  <a:lnTo>
                    <a:pt x="18459" y="21379"/>
                  </a:lnTo>
                  <a:lnTo>
                    <a:pt x="19079" y="21477"/>
                  </a:lnTo>
                  <a:lnTo>
                    <a:pt x="19656" y="21477"/>
                  </a:lnTo>
                  <a:lnTo>
                    <a:pt x="20275" y="21379"/>
                  </a:lnTo>
                  <a:lnTo>
                    <a:pt x="20660" y="21011"/>
                  </a:lnTo>
                  <a:lnTo>
                    <a:pt x="21173" y="20643"/>
                  </a:lnTo>
                  <a:lnTo>
                    <a:pt x="21386" y="20225"/>
                  </a:lnTo>
                  <a:lnTo>
                    <a:pt x="21600" y="19636"/>
                  </a:lnTo>
                  <a:lnTo>
                    <a:pt x="21600" y="19145"/>
                  </a:lnTo>
                  <a:lnTo>
                    <a:pt x="21600" y="18605"/>
                  </a:lnTo>
                  <a:lnTo>
                    <a:pt x="21386" y="18115"/>
                  </a:lnTo>
                  <a:lnTo>
                    <a:pt x="21066" y="17525"/>
                  </a:lnTo>
                  <a:lnTo>
                    <a:pt x="20660" y="17108"/>
                  </a:lnTo>
                  <a:lnTo>
                    <a:pt x="20275" y="16740"/>
                  </a:lnTo>
                  <a:lnTo>
                    <a:pt x="20275" y="10628"/>
                  </a:lnTo>
                  <a:lnTo>
                    <a:pt x="20275" y="5695"/>
                  </a:lnTo>
                  <a:lnTo>
                    <a:pt x="20275" y="5105"/>
                  </a:lnTo>
                  <a:lnTo>
                    <a:pt x="20190" y="4492"/>
                  </a:lnTo>
                  <a:lnTo>
                    <a:pt x="19976" y="4075"/>
                  </a:lnTo>
                  <a:lnTo>
                    <a:pt x="19763" y="3485"/>
                  </a:lnTo>
                  <a:lnTo>
                    <a:pt x="19442" y="2995"/>
                  </a:lnTo>
                  <a:lnTo>
                    <a:pt x="19079" y="2455"/>
                  </a:lnTo>
                  <a:lnTo>
                    <a:pt x="18673" y="2086"/>
                  </a:lnTo>
                  <a:lnTo>
                    <a:pt x="18139" y="1620"/>
                  </a:lnTo>
                  <a:lnTo>
                    <a:pt x="17562" y="1325"/>
                  </a:lnTo>
                  <a:lnTo>
                    <a:pt x="16836" y="957"/>
                  </a:lnTo>
                  <a:lnTo>
                    <a:pt x="16045" y="589"/>
                  </a:lnTo>
                  <a:lnTo>
                    <a:pt x="15169" y="344"/>
                  </a:lnTo>
                  <a:lnTo>
                    <a:pt x="14272" y="245"/>
                  </a:lnTo>
                  <a:lnTo>
                    <a:pt x="13182" y="123"/>
                  </a:lnTo>
                  <a:lnTo>
                    <a:pt x="12028" y="0"/>
                  </a:lnTo>
                  <a:lnTo>
                    <a:pt x="10832" y="0"/>
                  </a:lnTo>
                  <a:lnTo>
                    <a:pt x="9572" y="0"/>
                  </a:lnTo>
                  <a:lnTo>
                    <a:pt x="8418" y="123"/>
                  </a:lnTo>
                  <a:lnTo>
                    <a:pt x="7328" y="245"/>
                  </a:lnTo>
                  <a:lnTo>
                    <a:pt x="6431" y="344"/>
                  </a:lnTo>
                  <a:lnTo>
                    <a:pt x="5555" y="589"/>
                  </a:lnTo>
                  <a:lnTo>
                    <a:pt x="4764" y="957"/>
                  </a:lnTo>
                  <a:lnTo>
                    <a:pt x="4038" y="1325"/>
                  </a:lnTo>
                  <a:lnTo>
                    <a:pt x="3461" y="1620"/>
                  </a:lnTo>
                  <a:lnTo>
                    <a:pt x="2927" y="2086"/>
                  </a:lnTo>
                  <a:lnTo>
                    <a:pt x="2521" y="2455"/>
                  </a:lnTo>
                  <a:lnTo>
                    <a:pt x="2158" y="2995"/>
                  </a:lnTo>
                  <a:lnTo>
                    <a:pt x="1837" y="3485"/>
                  </a:lnTo>
                  <a:lnTo>
                    <a:pt x="1624" y="4075"/>
                  </a:lnTo>
                  <a:lnTo>
                    <a:pt x="1410" y="4492"/>
                  </a:lnTo>
                  <a:lnTo>
                    <a:pt x="1303" y="5105"/>
                  </a:lnTo>
                  <a:lnTo>
                    <a:pt x="1303" y="5695"/>
                  </a:lnTo>
                  <a:lnTo>
                    <a:pt x="1303" y="10874"/>
                  </a:lnTo>
                  <a:lnTo>
                    <a:pt x="1303" y="16740"/>
                  </a:lnTo>
                  <a:lnTo>
                    <a:pt x="940" y="17108"/>
                  </a:lnTo>
                  <a:lnTo>
                    <a:pt x="534" y="17525"/>
                  </a:lnTo>
                  <a:lnTo>
                    <a:pt x="214" y="18115"/>
                  </a:lnTo>
                  <a:lnTo>
                    <a:pt x="0" y="18605"/>
                  </a:lnTo>
                  <a:lnTo>
                    <a:pt x="0" y="19145"/>
                  </a:lnTo>
                  <a:lnTo>
                    <a:pt x="0" y="19636"/>
                  </a:lnTo>
                  <a:lnTo>
                    <a:pt x="214" y="20225"/>
                  </a:lnTo>
                  <a:lnTo>
                    <a:pt x="427" y="20643"/>
                  </a:lnTo>
                  <a:lnTo>
                    <a:pt x="833" y="21011"/>
                  </a:lnTo>
                  <a:lnTo>
                    <a:pt x="1303" y="21379"/>
                  </a:lnTo>
                  <a:lnTo>
                    <a:pt x="1944" y="21477"/>
                  </a:lnTo>
                  <a:lnTo>
                    <a:pt x="2521" y="21477"/>
                  </a:lnTo>
                  <a:lnTo>
                    <a:pt x="3141" y="21379"/>
                  </a:lnTo>
                  <a:lnTo>
                    <a:pt x="3611" y="21011"/>
                  </a:lnTo>
                  <a:lnTo>
                    <a:pt x="4145" y="20520"/>
                  </a:lnTo>
                  <a:lnTo>
                    <a:pt x="4658" y="19857"/>
                  </a:lnTo>
                  <a:lnTo>
                    <a:pt x="4914" y="20225"/>
                  </a:lnTo>
                  <a:lnTo>
                    <a:pt x="5448" y="20520"/>
                  </a:lnTo>
                  <a:lnTo>
                    <a:pt x="6025" y="20765"/>
                  </a:lnTo>
                  <a:lnTo>
                    <a:pt x="6751" y="21134"/>
                  </a:lnTo>
                  <a:lnTo>
                    <a:pt x="7542" y="21379"/>
                  </a:lnTo>
                  <a:lnTo>
                    <a:pt x="8418" y="21477"/>
                  </a:lnTo>
                  <a:lnTo>
                    <a:pt x="9465" y="21600"/>
                  </a:lnTo>
                  <a:lnTo>
                    <a:pt x="10661" y="21600"/>
                  </a:lnTo>
                  <a:close/>
                </a:path>
                <a:path w="21600" h="21600" extrusionOk="0">
                  <a:moveTo>
                    <a:pt x="17049" y="19857"/>
                  </a:moveTo>
                  <a:lnTo>
                    <a:pt x="17049" y="19268"/>
                  </a:lnTo>
                  <a:lnTo>
                    <a:pt x="17049" y="18016"/>
                  </a:lnTo>
                  <a:lnTo>
                    <a:pt x="17049" y="16274"/>
                  </a:lnTo>
                  <a:lnTo>
                    <a:pt x="17049" y="14114"/>
                  </a:lnTo>
                  <a:lnTo>
                    <a:pt x="17049" y="11880"/>
                  </a:lnTo>
                  <a:lnTo>
                    <a:pt x="17049" y="9843"/>
                  </a:lnTo>
                  <a:lnTo>
                    <a:pt x="17049" y="8100"/>
                  </a:lnTo>
                  <a:lnTo>
                    <a:pt x="17049" y="7069"/>
                  </a:lnTo>
                  <a:lnTo>
                    <a:pt x="16942" y="6725"/>
                  </a:lnTo>
                  <a:lnTo>
                    <a:pt x="16836" y="6357"/>
                  </a:lnTo>
                  <a:lnTo>
                    <a:pt x="16686" y="6112"/>
                  </a:lnTo>
                  <a:lnTo>
                    <a:pt x="16472" y="5768"/>
                  </a:lnTo>
                  <a:lnTo>
                    <a:pt x="15746" y="5351"/>
                  </a:lnTo>
                  <a:lnTo>
                    <a:pt x="14849" y="4983"/>
                  </a:lnTo>
                  <a:lnTo>
                    <a:pt x="13951" y="4615"/>
                  </a:lnTo>
                  <a:lnTo>
                    <a:pt x="12862" y="4369"/>
                  </a:lnTo>
                  <a:lnTo>
                    <a:pt x="11879" y="4271"/>
                  </a:lnTo>
                  <a:lnTo>
                    <a:pt x="10832" y="4197"/>
                  </a:lnTo>
                  <a:lnTo>
                    <a:pt x="9828" y="4271"/>
                  </a:lnTo>
                  <a:lnTo>
                    <a:pt x="8845" y="4369"/>
                  </a:lnTo>
                  <a:lnTo>
                    <a:pt x="7734" y="4615"/>
                  </a:lnTo>
                  <a:lnTo>
                    <a:pt x="6751" y="4983"/>
                  </a:lnTo>
                  <a:lnTo>
                    <a:pt x="5961" y="5351"/>
                  </a:lnTo>
                  <a:lnTo>
                    <a:pt x="5234" y="5768"/>
                  </a:lnTo>
                  <a:lnTo>
                    <a:pt x="4914" y="6112"/>
                  </a:lnTo>
                  <a:lnTo>
                    <a:pt x="4764" y="6357"/>
                  </a:lnTo>
                  <a:lnTo>
                    <a:pt x="4658" y="6725"/>
                  </a:lnTo>
                  <a:lnTo>
                    <a:pt x="4658" y="7069"/>
                  </a:lnTo>
                  <a:lnTo>
                    <a:pt x="4658" y="8100"/>
                  </a:lnTo>
                  <a:lnTo>
                    <a:pt x="4658" y="9843"/>
                  </a:lnTo>
                  <a:lnTo>
                    <a:pt x="4658" y="11880"/>
                  </a:lnTo>
                  <a:lnTo>
                    <a:pt x="4658" y="14114"/>
                  </a:lnTo>
                  <a:lnTo>
                    <a:pt x="4658" y="16274"/>
                  </a:lnTo>
                  <a:lnTo>
                    <a:pt x="4658" y="18016"/>
                  </a:lnTo>
                  <a:lnTo>
                    <a:pt x="4658" y="19268"/>
                  </a:lnTo>
                  <a:lnTo>
                    <a:pt x="4658" y="19857"/>
                  </a:lnTo>
                </a:path>
              </a:pathLst>
            </a:custGeom>
            <a:solidFill>
              <a:schemeClr val="bg1">
                <a:lumMod val="75000"/>
              </a:schemeClr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 sz="1200">
                <a:latin typeface="Arial Narrow" pitchFamily="34" charset="0"/>
                <a:cs typeface="Arial" charset="0"/>
              </a:endParaRPr>
            </a:p>
          </p:txBody>
        </p:sp>
        <p:sp>
          <p:nvSpPr>
            <p:cNvPr id="88" name="chair3"/>
            <p:cNvSpPr>
              <a:spLocks noEditPoints="1" noChangeArrowheads="1"/>
            </p:cNvSpPr>
            <p:nvPr/>
          </p:nvSpPr>
          <p:spPr bwMode="auto">
            <a:xfrm rot="16200000">
              <a:off x="1881364" y="2923206"/>
              <a:ext cx="475413" cy="238887"/>
            </a:xfrm>
            <a:custGeom>
              <a:avLst/>
              <a:gdLst>
                <a:gd name="T0" fmla="*/ 10800 w 21600"/>
                <a:gd name="T1" fmla="*/ 0 h 21600"/>
                <a:gd name="T2" fmla="*/ 20275 w 21600"/>
                <a:gd name="T3" fmla="*/ 10800 h 21600"/>
                <a:gd name="T4" fmla="*/ 10800 w 21600"/>
                <a:gd name="T5" fmla="*/ 21600 h 21600"/>
                <a:gd name="T6" fmla="*/ 1303 w 21600"/>
                <a:gd name="T7" fmla="*/ 10800 h 21600"/>
                <a:gd name="T8" fmla="*/ 4828 w 21600"/>
                <a:gd name="T9" fmla="*/ 6639 h 21600"/>
                <a:gd name="T10" fmla="*/ 16846 w 21600"/>
                <a:gd name="T11" fmla="*/ 19649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 extrusionOk="0">
                  <a:moveTo>
                    <a:pt x="10661" y="21600"/>
                  </a:moveTo>
                  <a:lnTo>
                    <a:pt x="11964" y="21600"/>
                  </a:lnTo>
                  <a:lnTo>
                    <a:pt x="12969" y="21477"/>
                  </a:lnTo>
                  <a:lnTo>
                    <a:pt x="13951" y="21379"/>
                  </a:lnTo>
                  <a:lnTo>
                    <a:pt x="14742" y="21134"/>
                  </a:lnTo>
                  <a:lnTo>
                    <a:pt x="15575" y="20765"/>
                  </a:lnTo>
                  <a:lnTo>
                    <a:pt x="16152" y="20520"/>
                  </a:lnTo>
                  <a:lnTo>
                    <a:pt x="16579" y="20225"/>
                  </a:lnTo>
                  <a:lnTo>
                    <a:pt x="16942" y="19857"/>
                  </a:lnTo>
                  <a:lnTo>
                    <a:pt x="17455" y="20520"/>
                  </a:lnTo>
                  <a:lnTo>
                    <a:pt x="17989" y="21011"/>
                  </a:lnTo>
                  <a:lnTo>
                    <a:pt x="18459" y="21379"/>
                  </a:lnTo>
                  <a:lnTo>
                    <a:pt x="19079" y="21477"/>
                  </a:lnTo>
                  <a:lnTo>
                    <a:pt x="19656" y="21477"/>
                  </a:lnTo>
                  <a:lnTo>
                    <a:pt x="20275" y="21379"/>
                  </a:lnTo>
                  <a:lnTo>
                    <a:pt x="20660" y="21011"/>
                  </a:lnTo>
                  <a:lnTo>
                    <a:pt x="21173" y="20643"/>
                  </a:lnTo>
                  <a:lnTo>
                    <a:pt x="21386" y="20225"/>
                  </a:lnTo>
                  <a:lnTo>
                    <a:pt x="21600" y="19636"/>
                  </a:lnTo>
                  <a:lnTo>
                    <a:pt x="21600" y="19145"/>
                  </a:lnTo>
                  <a:lnTo>
                    <a:pt x="21600" y="18605"/>
                  </a:lnTo>
                  <a:lnTo>
                    <a:pt x="21386" y="18115"/>
                  </a:lnTo>
                  <a:lnTo>
                    <a:pt x="21066" y="17525"/>
                  </a:lnTo>
                  <a:lnTo>
                    <a:pt x="20660" y="17108"/>
                  </a:lnTo>
                  <a:lnTo>
                    <a:pt x="20275" y="16740"/>
                  </a:lnTo>
                  <a:lnTo>
                    <a:pt x="20275" y="10628"/>
                  </a:lnTo>
                  <a:lnTo>
                    <a:pt x="20275" y="5695"/>
                  </a:lnTo>
                  <a:lnTo>
                    <a:pt x="20275" y="5105"/>
                  </a:lnTo>
                  <a:lnTo>
                    <a:pt x="20190" y="4492"/>
                  </a:lnTo>
                  <a:lnTo>
                    <a:pt x="19976" y="4075"/>
                  </a:lnTo>
                  <a:lnTo>
                    <a:pt x="19763" y="3485"/>
                  </a:lnTo>
                  <a:lnTo>
                    <a:pt x="19442" y="2995"/>
                  </a:lnTo>
                  <a:lnTo>
                    <a:pt x="19079" y="2455"/>
                  </a:lnTo>
                  <a:lnTo>
                    <a:pt x="18673" y="2086"/>
                  </a:lnTo>
                  <a:lnTo>
                    <a:pt x="18139" y="1620"/>
                  </a:lnTo>
                  <a:lnTo>
                    <a:pt x="17562" y="1325"/>
                  </a:lnTo>
                  <a:lnTo>
                    <a:pt x="16836" y="957"/>
                  </a:lnTo>
                  <a:lnTo>
                    <a:pt x="16045" y="589"/>
                  </a:lnTo>
                  <a:lnTo>
                    <a:pt x="15169" y="344"/>
                  </a:lnTo>
                  <a:lnTo>
                    <a:pt x="14272" y="245"/>
                  </a:lnTo>
                  <a:lnTo>
                    <a:pt x="13182" y="123"/>
                  </a:lnTo>
                  <a:lnTo>
                    <a:pt x="12028" y="0"/>
                  </a:lnTo>
                  <a:lnTo>
                    <a:pt x="10832" y="0"/>
                  </a:lnTo>
                  <a:lnTo>
                    <a:pt x="9572" y="0"/>
                  </a:lnTo>
                  <a:lnTo>
                    <a:pt x="8418" y="123"/>
                  </a:lnTo>
                  <a:lnTo>
                    <a:pt x="7328" y="245"/>
                  </a:lnTo>
                  <a:lnTo>
                    <a:pt x="6431" y="344"/>
                  </a:lnTo>
                  <a:lnTo>
                    <a:pt x="5555" y="589"/>
                  </a:lnTo>
                  <a:lnTo>
                    <a:pt x="4764" y="957"/>
                  </a:lnTo>
                  <a:lnTo>
                    <a:pt x="4038" y="1325"/>
                  </a:lnTo>
                  <a:lnTo>
                    <a:pt x="3461" y="1620"/>
                  </a:lnTo>
                  <a:lnTo>
                    <a:pt x="2927" y="2086"/>
                  </a:lnTo>
                  <a:lnTo>
                    <a:pt x="2521" y="2455"/>
                  </a:lnTo>
                  <a:lnTo>
                    <a:pt x="2158" y="2995"/>
                  </a:lnTo>
                  <a:lnTo>
                    <a:pt x="1837" y="3485"/>
                  </a:lnTo>
                  <a:lnTo>
                    <a:pt x="1624" y="4075"/>
                  </a:lnTo>
                  <a:lnTo>
                    <a:pt x="1410" y="4492"/>
                  </a:lnTo>
                  <a:lnTo>
                    <a:pt x="1303" y="5105"/>
                  </a:lnTo>
                  <a:lnTo>
                    <a:pt x="1303" y="5695"/>
                  </a:lnTo>
                  <a:lnTo>
                    <a:pt x="1303" y="10874"/>
                  </a:lnTo>
                  <a:lnTo>
                    <a:pt x="1303" y="16740"/>
                  </a:lnTo>
                  <a:lnTo>
                    <a:pt x="940" y="17108"/>
                  </a:lnTo>
                  <a:lnTo>
                    <a:pt x="534" y="17525"/>
                  </a:lnTo>
                  <a:lnTo>
                    <a:pt x="214" y="18115"/>
                  </a:lnTo>
                  <a:lnTo>
                    <a:pt x="0" y="18605"/>
                  </a:lnTo>
                  <a:lnTo>
                    <a:pt x="0" y="19145"/>
                  </a:lnTo>
                  <a:lnTo>
                    <a:pt x="0" y="19636"/>
                  </a:lnTo>
                  <a:lnTo>
                    <a:pt x="214" y="20225"/>
                  </a:lnTo>
                  <a:lnTo>
                    <a:pt x="427" y="20643"/>
                  </a:lnTo>
                  <a:lnTo>
                    <a:pt x="833" y="21011"/>
                  </a:lnTo>
                  <a:lnTo>
                    <a:pt x="1303" y="21379"/>
                  </a:lnTo>
                  <a:lnTo>
                    <a:pt x="1944" y="21477"/>
                  </a:lnTo>
                  <a:lnTo>
                    <a:pt x="2521" y="21477"/>
                  </a:lnTo>
                  <a:lnTo>
                    <a:pt x="3141" y="21379"/>
                  </a:lnTo>
                  <a:lnTo>
                    <a:pt x="3611" y="21011"/>
                  </a:lnTo>
                  <a:lnTo>
                    <a:pt x="4145" y="20520"/>
                  </a:lnTo>
                  <a:lnTo>
                    <a:pt x="4658" y="19857"/>
                  </a:lnTo>
                  <a:lnTo>
                    <a:pt x="4914" y="20225"/>
                  </a:lnTo>
                  <a:lnTo>
                    <a:pt x="5448" y="20520"/>
                  </a:lnTo>
                  <a:lnTo>
                    <a:pt x="6025" y="20765"/>
                  </a:lnTo>
                  <a:lnTo>
                    <a:pt x="6751" y="21134"/>
                  </a:lnTo>
                  <a:lnTo>
                    <a:pt x="7542" y="21379"/>
                  </a:lnTo>
                  <a:lnTo>
                    <a:pt x="8418" y="21477"/>
                  </a:lnTo>
                  <a:lnTo>
                    <a:pt x="9465" y="21600"/>
                  </a:lnTo>
                  <a:lnTo>
                    <a:pt x="10661" y="21600"/>
                  </a:lnTo>
                  <a:close/>
                </a:path>
                <a:path w="21600" h="21600" extrusionOk="0">
                  <a:moveTo>
                    <a:pt x="17049" y="19857"/>
                  </a:moveTo>
                  <a:lnTo>
                    <a:pt x="17049" y="19268"/>
                  </a:lnTo>
                  <a:lnTo>
                    <a:pt x="17049" y="18016"/>
                  </a:lnTo>
                  <a:lnTo>
                    <a:pt x="17049" y="16274"/>
                  </a:lnTo>
                  <a:lnTo>
                    <a:pt x="17049" y="14114"/>
                  </a:lnTo>
                  <a:lnTo>
                    <a:pt x="17049" y="11880"/>
                  </a:lnTo>
                  <a:lnTo>
                    <a:pt x="17049" y="9843"/>
                  </a:lnTo>
                  <a:lnTo>
                    <a:pt x="17049" y="8100"/>
                  </a:lnTo>
                  <a:lnTo>
                    <a:pt x="17049" y="7069"/>
                  </a:lnTo>
                  <a:lnTo>
                    <a:pt x="16942" y="6725"/>
                  </a:lnTo>
                  <a:lnTo>
                    <a:pt x="16836" y="6357"/>
                  </a:lnTo>
                  <a:lnTo>
                    <a:pt x="16686" y="6112"/>
                  </a:lnTo>
                  <a:lnTo>
                    <a:pt x="16472" y="5768"/>
                  </a:lnTo>
                  <a:lnTo>
                    <a:pt x="15746" y="5351"/>
                  </a:lnTo>
                  <a:lnTo>
                    <a:pt x="14849" y="4983"/>
                  </a:lnTo>
                  <a:lnTo>
                    <a:pt x="13951" y="4615"/>
                  </a:lnTo>
                  <a:lnTo>
                    <a:pt x="12862" y="4369"/>
                  </a:lnTo>
                  <a:lnTo>
                    <a:pt x="11879" y="4271"/>
                  </a:lnTo>
                  <a:lnTo>
                    <a:pt x="10832" y="4197"/>
                  </a:lnTo>
                  <a:lnTo>
                    <a:pt x="9828" y="4271"/>
                  </a:lnTo>
                  <a:lnTo>
                    <a:pt x="8845" y="4369"/>
                  </a:lnTo>
                  <a:lnTo>
                    <a:pt x="7734" y="4615"/>
                  </a:lnTo>
                  <a:lnTo>
                    <a:pt x="6751" y="4983"/>
                  </a:lnTo>
                  <a:lnTo>
                    <a:pt x="5961" y="5351"/>
                  </a:lnTo>
                  <a:lnTo>
                    <a:pt x="5234" y="5768"/>
                  </a:lnTo>
                  <a:lnTo>
                    <a:pt x="4914" y="6112"/>
                  </a:lnTo>
                  <a:lnTo>
                    <a:pt x="4764" y="6357"/>
                  </a:lnTo>
                  <a:lnTo>
                    <a:pt x="4658" y="6725"/>
                  </a:lnTo>
                  <a:lnTo>
                    <a:pt x="4658" y="7069"/>
                  </a:lnTo>
                  <a:lnTo>
                    <a:pt x="4658" y="8100"/>
                  </a:lnTo>
                  <a:lnTo>
                    <a:pt x="4658" y="9843"/>
                  </a:lnTo>
                  <a:lnTo>
                    <a:pt x="4658" y="11880"/>
                  </a:lnTo>
                  <a:lnTo>
                    <a:pt x="4658" y="14114"/>
                  </a:lnTo>
                  <a:lnTo>
                    <a:pt x="4658" y="16274"/>
                  </a:lnTo>
                  <a:lnTo>
                    <a:pt x="4658" y="18016"/>
                  </a:lnTo>
                  <a:lnTo>
                    <a:pt x="4658" y="19268"/>
                  </a:lnTo>
                  <a:lnTo>
                    <a:pt x="4658" y="19857"/>
                  </a:lnTo>
                </a:path>
              </a:pathLst>
            </a:custGeom>
            <a:solidFill>
              <a:schemeClr val="bg1">
                <a:lumMod val="75000"/>
              </a:schemeClr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 sz="1200">
                <a:latin typeface="Arial Narrow" pitchFamily="34" charset="0"/>
                <a:cs typeface="Arial" charset="0"/>
              </a:endParaRPr>
            </a:p>
          </p:txBody>
        </p:sp>
        <p:sp>
          <p:nvSpPr>
            <p:cNvPr id="89" name="chair3"/>
            <p:cNvSpPr>
              <a:spLocks noEditPoints="1" noChangeArrowheads="1"/>
            </p:cNvSpPr>
            <p:nvPr/>
          </p:nvSpPr>
          <p:spPr bwMode="auto">
            <a:xfrm rot="16200000">
              <a:off x="1881206" y="3423832"/>
              <a:ext cx="475413" cy="238887"/>
            </a:xfrm>
            <a:custGeom>
              <a:avLst/>
              <a:gdLst>
                <a:gd name="T0" fmla="*/ 10800 w 21600"/>
                <a:gd name="T1" fmla="*/ 0 h 21600"/>
                <a:gd name="T2" fmla="*/ 20275 w 21600"/>
                <a:gd name="T3" fmla="*/ 10800 h 21600"/>
                <a:gd name="T4" fmla="*/ 10800 w 21600"/>
                <a:gd name="T5" fmla="*/ 21600 h 21600"/>
                <a:gd name="T6" fmla="*/ 1303 w 21600"/>
                <a:gd name="T7" fmla="*/ 10800 h 21600"/>
                <a:gd name="T8" fmla="*/ 4828 w 21600"/>
                <a:gd name="T9" fmla="*/ 6639 h 21600"/>
                <a:gd name="T10" fmla="*/ 16846 w 21600"/>
                <a:gd name="T11" fmla="*/ 19649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 extrusionOk="0">
                  <a:moveTo>
                    <a:pt x="10661" y="21600"/>
                  </a:moveTo>
                  <a:lnTo>
                    <a:pt x="11964" y="21600"/>
                  </a:lnTo>
                  <a:lnTo>
                    <a:pt x="12969" y="21477"/>
                  </a:lnTo>
                  <a:lnTo>
                    <a:pt x="13951" y="21379"/>
                  </a:lnTo>
                  <a:lnTo>
                    <a:pt x="14742" y="21134"/>
                  </a:lnTo>
                  <a:lnTo>
                    <a:pt x="15575" y="20765"/>
                  </a:lnTo>
                  <a:lnTo>
                    <a:pt x="16152" y="20520"/>
                  </a:lnTo>
                  <a:lnTo>
                    <a:pt x="16579" y="20225"/>
                  </a:lnTo>
                  <a:lnTo>
                    <a:pt x="16942" y="19857"/>
                  </a:lnTo>
                  <a:lnTo>
                    <a:pt x="17455" y="20520"/>
                  </a:lnTo>
                  <a:lnTo>
                    <a:pt x="17989" y="21011"/>
                  </a:lnTo>
                  <a:lnTo>
                    <a:pt x="18459" y="21379"/>
                  </a:lnTo>
                  <a:lnTo>
                    <a:pt x="19079" y="21477"/>
                  </a:lnTo>
                  <a:lnTo>
                    <a:pt x="19656" y="21477"/>
                  </a:lnTo>
                  <a:lnTo>
                    <a:pt x="20275" y="21379"/>
                  </a:lnTo>
                  <a:lnTo>
                    <a:pt x="20660" y="21011"/>
                  </a:lnTo>
                  <a:lnTo>
                    <a:pt x="21173" y="20643"/>
                  </a:lnTo>
                  <a:lnTo>
                    <a:pt x="21386" y="20225"/>
                  </a:lnTo>
                  <a:lnTo>
                    <a:pt x="21600" y="19636"/>
                  </a:lnTo>
                  <a:lnTo>
                    <a:pt x="21600" y="19145"/>
                  </a:lnTo>
                  <a:lnTo>
                    <a:pt x="21600" y="18605"/>
                  </a:lnTo>
                  <a:lnTo>
                    <a:pt x="21386" y="18115"/>
                  </a:lnTo>
                  <a:lnTo>
                    <a:pt x="21066" y="17525"/>
                  </a:lnTo>
                  <a:lnTo>
                    <a:pt x="20660" y="17108"/>
                  </a:lnTo>
                  <a:lnTo>
                    <a:pt x="20275" y="16740"/>
                  </a:lnTo>
                  <a:lnTo>
                    <a:pt x="20275" y="10628"/>
                  </a:lnTo>
                  <a:lnTo>
                    <a:pt x="20275" y="5695"/>
                  </a:lnTo>
                  <a:lnTo>
                    <a:pt x="20275" y="5105"/>
                  </a:lnTo>
                  <a:lnTo>
                    <a:pt x="20190" y="4492"/>
                  </a:lnTo>
                  <a:lnTo>
                    <a:pt x="19976" y="4075"/>
                  </a:lnTo>
                  <a:lnTo>
                    <a:pt x="19763" y="3485"/>
                  </a:lnTo>
                  <a:lnTo>
                    <a:pt x="19442" y="2995"/>
                  </a:lnTo>
                  <a:lnTo>
                    <a:pt x="19079" y="2455"/>
                  </a:lnTo>
                  <a:lnTo>
                    <a:pt x="18673" y="2086"/>
                  </a:lnTo>
                  <a:lnTo>
                    <a:pt x="18139" y="1620"/>
                  </a:lnTo>
                  <a:lnTo>
                    <a:pt x="17562" y="1325"/>
                  </a:lnTo>
                  <a:lnTo>
                    <a:pt x="16836" y="957"/>
                  </a:lnTo>
                  <a:lnTo>
                    <a:pt x="16045" y="589"/>
                  </a:lnTo>
                  <a:lnTo>
                    <a:pt x="15169" y="344"/>
                  </a:lnTo>
                  <a:lnTo>
                    <a:pt x="14272" y="245"/>
                  </a:lnTo>
                  <a:lnTo>
                    <a:pt x="13182" y="123"/>
                  </a:lnTo>
                  <a:lnTo>
                    <a:pt x="12028" y="0"/>
                  </a:lnTo>
                  <a:lnTo>
                    <a:pt x="10832" y="0"/>
                  </a:lnTo>
                  <a:lnTo>
                    <a:pt x="9572" y="0"/>
                  </a:lnTo>
                  <a:lnTo>
                    <a:pt x="8418" y="123"/>
                  </a:lnTo>
                  <a:lnTo>
                    <a:pt x="7328" y="245"/>
                  </a:lnTo>
                  <a:lnTo>
                    <a:pt x="6431" y="344"/>
                  </a:lnTo>
                  <a:lnTo>
                    <a:pt x="5555" y="589"/>
                  </a:lnTo>
                  <a:lnTo>
                    <a:pt x="4764" y="957"/>
                  </a:lnTo>
                  <a:lnTo>
                    <a:pt x="4038" y="1325"/>
                  </a:lnTo>
                  <a:lnTo>
                    <a:pt x="3461" y="1620"/>
                  </a:lnTo>
                  <a:lnTo>
                    <a:pt x="2927" y="2086"/>
                  </a:lnTo>
                  <a:lnTo>
                    <a:pt x="2521" y="2455"/>
                  </a:lnTo>
                  <a:lnTo>
                    <a:pt x="2158" y="2995"/>
                  </a:lnTo>
                  <a:lnTo>
                    <a:pt x="1837" y="3485"/>
                  </a:lnTo>
                  <a:lnTo>
                    <a:pt x="1624" y="4075"/>
                  </a:lnTo>
                  <a:lnTo>
                    <a:pt x="1410" y="4492"/>
                  </a:lnTo>
                  <a:lnTo>
                    <a:pt x="1303" y="5105"/>
                  </a:lnTo>
                  <a:lnTo>
                    <a:pt x="1303" y="5695"/>
                  </a:lnTo>
                  <a:lnTo>
                    <a:pt x="1303" y="10874"/>
                  </a:lnTo>
                  <a:lnTo>
                    <a:pt x="1303" y="16740"/>
                  </a:lnTo>
                  <a:lnTo>
                    <a:pt x="940" y="17108"/>
                  </a:lnTo>
                  <a:lnTo>
                    <a:pt x="534" y="17525"/>
                  </a:lnTo>
                  <a:lnTo>
                    <a:pt x="214" y="18115"/>
                  </a:lnTo>
                  <a:lnTo>
                    <a:pt x="0" y="18605"/>
                  </a:lnTo>
                  <a:lnTo>
                    <a:pt x="0" y="19145"/>
                  </a:lnTo>
                  <a:lnTo>
                    <a:pt x="0" y="19636"/>
                  </a:lnTo>
                  <a:lnTo>
                    <a:pt x="214" y="20225"/>
                  </a:lnTo>
                  <a:lnTo>
                    <a:pt x="427" y="20643"/>
                  </a:lnTo>
                  <a:lnTo>
                    <a:pt x="833" y="21011"/>
                  </a:lnTo>
                  <a:lnTo>
                    <a:pt x="1303" y="21379"/>
                  </a:lnTo>
                  <a:lnTo>
                    <a:pt x="1944" y="21477"/>
                  </a:lnTo>
                  <a:lnTo>
                    <a:pt x="2521" y="21477"/>
                  </a:lnTo>
                  <a:lnTo>
                    <a:pt x="3141" y="21379"/>
                  </a:lnTo>
                  <a:lnTo>
                    <a:pt x="3611" y="21011"/>
                  </a:lnTo>
                  <a:lnTo>
                    <a:pt x="4145" y="20520"/>
                  </a:lnTo>
                  <a:lnTo>
                    <a:pt x="4658" y="19857"/>
                  </a:lnTo>
                  <a:lnTo>
                    <a:pt x="4914" y="20225"/>
                  </a:lnTo>
                  <a:lnTo>
                    <a:pt x="5448" y="20520"/>
                  </a:lnTo>
                  <a:lnTo>
                    <a:pt x="6025" y="20765"/>
                  </a:lnTo>
                  <a:lnTo>
                    <a:pt x="6751" y="21134"/>
                  </a:lnTo>
                  <a:lnTo>
                    <a:pt x="7542" y="21379"/>
                  </a:lnTo>
                  <a:lnTo>
                    <a:pt x="8418" y="21477"/>
                  </a:lnTo>
                  <a:lnTo>
                    <a:pt x="9465" y="21600"/>
                  </a:lnTo>
                  <a:lnTo>
                    <a:pt x="10661" y="21600"/>
                  </a:lnTo>
                  <a:close/>
                </a:path>
                <a:path w="21600" h="21600" extrusionOk="0">
                  <a:moveTo>
                    <a:pt x="17049" y="19857"/>
                  </a:moveTo>
                  <a:lnTo>
                    <a:pt x="17049" y="19268"/>
                  </a:lnTo>
                  <a:lnTo>
                    <a:pt x="17049" y="18016"/>
                  </a:lnTo>
                  <a:lnTo>
                    <a:pt x="17049" y="16274"/>
                  </a:lnTo>
                  <a:lnTo>
                    <a:pt x="17049" y="14114"/>
                  </a:lnTo>
                  <a:lnTo>
                    <a:pt x="17049" y="11880"/>
                  </a:lnTo>
                  <a:lnTo>
                    <a:pt x="17049" y="9843"/>
                  </a:lnTo>
                  <a:lnTo>
                    <a:pt x="17049" y="8100"/>
                  </a:lnTo>
                  <a:lnTo>
                    <a:pt x="17049" y="7069"/>
                  </a:lnTo>
                  <a:lnTo>
                    <a:pt x="16942" y="6725"/>
                  </a:lnTo>
                  <a:lnTo>
                    <a:pt x="16836" y="6357"/>
                  </a:lnTo>
                  <a:lnTo>
                    <a:pt x="16686" y="6112"/>
                  </a:lnTo>
                  <a:lnTo>
                    <a:pt x="16472" y="5768"/>
                  </a:lnTo>
                  <a:lnTo>
                    <a:pt x="15746" y="5351"/>
                  </a:lnTo>
                  <a:lnTo>
                    <a:pt x="14849" y="4983"/>
                  </a:lnTo>
                  <a:lnTo>
                    <a:pt x="13951" y="4615"/>
                  </a:lnTo>
                  <a:lnTo>
                    <a:pt x="12862" y="4369"/>
                  </a:lnTo>
                  <a:lnTo>
                    <a:pt x="11879" y="4271"/>
                  </a:lnTo>
                  <a:lnTo>
                    <a:pt x="10832" y="4197"/>
                  </a:lnTo>
                  <a:lnTo>
                    <a:pt x="9828" y="4271"/>
                  </a:lnTo>
                  <a:lnTo>
                    <a:pt x="8845" y="4369"/>
                  </a:lnTo>
                  <a:lnTo>
                    <a:pt x="7734" y="4615"/>
                  </a:lnTo>
                  <a:lnTo>
                    <a:pt x="6751" y="4983"/>
                  </a:lnTo>
                  <a:lnTo>
                    <a:pt x="5961" y="5351"/>
                  </a:lnTo>
                  <a:lnTo>
                    <a:pt x="5234" y="5768"/>
                  </a:lnTo>
                  <a:lnTo>
                    <a:pt x="4914" y="6112"/>
                  </a:lnTo>
                  <a:lnTo>
                    <a:pt x="4764" y="6357"/>
                  </a:lnTo>
                  <a:lnTo>
                    <a:pt x="4658" y="6725"/>
                  </a:lnTo>
                  <a:lnTo>
                    <a:pt x="4658" y="7069"/>
                  </a:lnTo>
                  <a:lnTo>
                    <a:pt x="4658" y="8100"/>
                  </a:lnTo>
                  <a:lnTo>
                    <a:pt x="4658" y="9843"/>
                  </a:lnTo>
                  <a:lnTo>
                    <a:pt x="4658" y="11880"/>
                  </a:lnTo>
                  <a:lnTo>
                    <a:pt x="4658" y="14114"/>
                  </a:lnTo>
                  <a:lnTo>
                    <a:pt x="4658" y="16274"/>
                  </a:lnTo>
                  <a:lnTo>
                    <a:pt x="4658" y="18016"/>
                  </a:lnTo>
                  <a:lnTo>
                    <a:pt x="4658" y="19268"/>
                  </a:lnTo>
                  <a:lnTo>
                    <a:pt x="4658" y="19857"/>
                  </a:lnTo>
                </a:path>
              </a:pathLst>
            </a:custGeom>
            <a:solidFill>
              <a:schemeClr val="bg1">
                <a:lumMod val="75000"/>
              </a:schemeClr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 sz="1200">
                <a:latin typeface="Arial Narrow" pitchFamily="34" charset="0"/>
                <a:cs typeface="Arial" charset="0"/>
              </a:endParaRPr>
            </a:p>
          </p:txBody>
        </p:sp>
        <p:sp>
          <p:nvSpPr>
            <p:cNvPr id="90" name="chair3"/>
            <p:cNvSpPr>
              <a:spLocks noEditPoints="1" noChangeArrowheads="1"/>
            </p:cNvSpPr>
            <p:nvPr/>
          </p:nvSpPr>
          <p:spPr bwMode="auto">
            <a:xfrm rot="16200000">
              <a:off x="1881364" y="3909406"/>
              <a:ext cx="475413" cy="238887"/>
            </a:xfrm>
            <a:custGeom>
              <a:avLst/>
              <a:gdLst>
                <a:gd name="T0" fmla="*/ 10800 w 21600"/>
                <a:gd name="T1" fmla="*/ 0 h 21600"/>
                <a:gd name="T2" fmla="*/ 20275 w 21600"/>
                <a:gd name="T3" fmla="*/ 10800 h 21600"/>
                <a:gd name="T4" fmla="*/ 10800 w 21600"/>
                <a:gd name="T5" fmla="*/ 21600 h 21600"/>
                <a:gd name="T6" fmla="*/ 1303 w 21600"/>
                <a:gd name="T7" fmla="*/ 10800 h 21600"/>
                <a:gd name="T8" fmla="*/ 4828 w 21600"/>
                <a:gd name="T9" fmla="*/ 6639 h 21600"/>
                <a:gd name="T10" fmla="*/ 16846 w 21600"/>
                <a:gd name="T11" fmla="*/ 19649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 extrusionOk="0">
                  <a:moveTo>
                    <a:pt x="10661" y="21600"/>
                  </a:moveTo>
                  <a:lnTo>
                    <a:pt x="11964" y="21600"/>
                  </a:lnTo>
                  <a:lnTo>
                    <a:pt x="12969" y="21477"/>
                  </a:lnTo>
                  <a:lnTo>
                    <a:pt x="13951" y="21379"/>
                  </a:lnTo>
                  <a:lnTo>
                    <a:pt x="14742" y="21134"/>
                  </a:lnTo>
                  <a:lnTo>
                    <a:pt x="15575" y="20765"/>
                  </a:lnTo>
                  <a:lnTo>
                    <a:pt x="16152" y="20520"/>
                  </a:lnTo>
                  <a:lnTo>
                    <a:pt x="16579" y="20225"/>
                  </a:lnTo>
                  <a:lnTo>
                    <a:pt x="16942" y="19857"/>
                  </a:lnTo>
                  <a:lnTo>
                    <a:pt x="17455" y="20520"/>
                  </a:lnTo>
                  <a:lnTo>
                    <a:pt x="17989" y="21011"/>
                  </a:lnTo>
                  <a:lnTo>
                    <a:pt x="18459" y="21379"/>
                  </a:lnTo>
                  <a:lnTo>
                    <a:pt x="19079" y="21477"/>
                  </a:lnTo>
                  <a:lnTo>
                    <a:pt x="19656" y="21477"/>
                  </a:lnTo>
                  <a:lnTo>
                    <a:pt x="20275" y="21379"/>
                  </a:lnTo>
                  <a:lnTo>
                    <a:pt x="20660" y="21011"/>
                  </a:lnTo>
                  <a:lnTo>
                    <a:pt x="21173" y="20643"/>
                  </a:lnTo>
                  <a:lnTo>
                    <a:pt x="21386" y="20225"/>
                  </a:lnTo>
                  <a:lnTo>
                    <a:pt x="21600" y="19636"/>
                  </a:lnTo>
                  <a:lnTo>
                    <a:pt x="21600" y="19145"/>
                  </a:lnTo>
                  <a:lnTo>
                    <a:pt x="21600" y="18605"/>
                  </a:lnTo>
                  <a:lnTo>
                    <a:pt x="21386" y="18115"/>
                  </a:lnTo>
                  <a:lnTo>
                    <a:pt x="21066" y="17525"/>
                  </a:lnTo>
                  <a:lnTo>
                    <a:pt x="20660" y="17108"/>
                  </a:lnTo>
                  <a:lnTo>
                    <a:pt x="20275" y="16740"/>
                  </a:lnTo>
                  <a:lnTo>
                    <a:pt x="20275" y="10628"/>
                  </a:lnTo>
                  <a:lnTo>
                    <a:pt x="20275" y="5695"/>
                  </a:lnTo>
                  <a:lnTo>
                    <a:pt x="20275" y="5105"/>
                  </a:lnTo>
                  <a:lnTo>
                    <a:pt x="20190" y="4492"/>
                  </a:lnTo>
                  <a:lnTo>
                    <a:pt x="19976" y="4075"/>
                  </a:lnTo>
                  <a:lnTo>
                    <a:pt x="19763" y="3485"/>
                  </a:lnTo>
                  <a:lnTo>
                    <a:pt x="19442" y="2995"/>
                  </a:lnTo>
                  <a:lnTo>
                    <a:pt x="19079" y="2455"/>
                  </a:lnTo>
                  <a:lnTo>
                    <a:pt x="18673" y="2086"/>
                  </a:lnTo>
                  <a:lnTo>
                    <a:pt x="18139" y="1620"/>
                  </a:lnTo>
                  <a:lnTo>
                    <a:pt x="17562" y="1325"/>
                  </a:lnTo>
                  <a:lnTo>
                    <a:pt x="16836" y="957"/>
                  </a:lnTo>
                  <a:lnTo>
                    <a:pt x="16045" y="589"/>
                  </a:lnTo>
                  <a:lnTo>
                    <a:pt x="15169" y="344"/>
                  </a:lnTo>
                  <a:lnTo>
                    <a:pt x="14272" y="245"/>
                  </a:lnTo>
                  <a:lnTo>
                    <a:pt x="13182" y="123"/>
                  </a:lnTo>
                  <a:lnTo>
                    <a:pt x="12028" y="0"/>
                  </a:lnTo>
                  <a:lnTo>
                    <a:pt x="10832" y="0"/>
                  </a:lnTo>
                  <a:lnTo>
                    <a:pt x="9572" y="0"/>
                  </a:lnTo>
                  <a:lnTo>
                    <a:pt x="8418" y="123"/>
                  </a:lnTo>
                  <a:lnTo>
                    <a:pt x="7328" y="245"/>
                  </a:lnTo>
                  <a:lnTo>
                    <a:pt x="6431" y="344"/>
                  </a:lnTo>
                  <a:lnTo>
                    <a:pt x="5555" y="589"/>
                  </a:lnTo>
                  <a:lnTo>
                    <a:pt x="4764" y="957"/>
                  </a:lnTo>
                  <a:lnTo>
                    <a:pt x="4038" y="1325"/>
                  </a:lnTo>
                  <a:lnTo>
                    <a:pt x="3461" y="1620"/>
                  </a:lnTo>
                  <a:lnTo>
                    <a:pt x="2927" y="2086"/>
                  </a:lnTo>
                  <a:lnTo>
                    <a:pt x="2521" y="2455"/>
                  </a:lnTo>
                  <a:lnTo>
                    <a:pt x="2158" y="2995"/>
                  </a:lnTo>
                  <a:lnTo>
                    <a:pt x="1837" y="3485"/>
                  </a:lnTo>
                  <a:lnTo>
                    <a:pt x="1624" y="4075"/>
                  </a:lnTo>
                  <a:lnTo>
                    <a:pt x="1410" y="4492"/>
                  </a:lnTo>
                  <a:lnTo>
                    <a:pt x="1303" y="5105"/>
                  </a:lnTo>
                  <a:lnTo>
                    <a:pt x="1303" y="5695"/>
                  </a:lnTo>
                  <a:lnTo>
                    <a:pt x="1303" y="10874"/>
                  </a:lnTo>
                  <a:lnTo>
                    <a:pt x="1303" y="16740"/>
                  </a:lnTo>
                  <a:lnTo>
                    <a:pt x="940" y="17108"/>
                  </a:lnTo>
                  <a:lnTo>
                    <a:pt x="534" y="17525"/>
                  </a:lnTo>
                  <a:lnTo>
                    <a:pt x="214" y="18115"/>
                  </a:lnTo>
                  <a:lnTo>
                    <a:pt x="0" y="18605"/>
                  </a:lnTo>
                  <a:lnTo>
                    <a:pt x="0" y="19145"/>
                  </a:lnTo>
                  <a:lnTo>
                    <a:pt x="0" y="19636"/>
                  </a:lnTo>
                  <a:lnTo>
                    <a:pt x="214" y="20225"/>
                  </a:lnTo>
                  <a:lnTo>
                    <a:pt x="427" y="20643"/>
                  </a:lnTo>
                  <a:lnTo>
                    <a:pt x="833" y="21011"/>
                  </a:lnTo>
                  <a:lnTo>
                    <a:pt x="1303" y="21379"/>
                  </a:lnTo>
                  <a:lnTo>
                    <a:pt x="1944" y="21477"/>
                  </a:lnTo>
                  <a:lnTo>
                    <a:pt x="2521" y="21477"/>
                  </a:lnTo>
                  <a:lnTo>
                    <a:pt x="3141" y="21379"/>
                  </a:lnTo>
                  <a:lnTo>
                    <a:pt x="3611" y="21011"/>
                  </a:lnTo>
                  <a:lnTo>
                    <a:pt x="4145" y="20520"/>
                  </a:lnTo>
                  <a:lnTo>
                    <a:pt x="4658" y="19857"/>
                  </a:lnTo>
                  <a:lnTo>
                    <a:pt x="4914" y="20225"/>
                  </a:lnTo>
                  <a:lnTo>
                    <a:pt x="5448" y="20520"/>
                  </a:lnTo>
                  <a:lnTo>
                    <a:pt x="6025" y="20765"/>
                  </a:lnTo>
                  <a:lnTo>
                    <a:pt x="6751" y="21134"/>
                  </a:lnTo>
                  <a:lnTo>
                    <a:pt x="7542" y="21379"/>
                  </a:lnTo>
                  <a:lnTo>
                    <a:pt x="8418" y="21477"/>
                  </a:lnTo>
                  <a:lnTo>
                    <a:pt x="9465" y="21600"/>
                  </a:lnTo>
                  <a:lnTo>
                    <a:pt x="10661" y="21600"/>
                  </a:lnTo>
                  <a:close/>
                </a:path>
                <a:path w="21600" h="21600" extrusionOk="0">
                  <a:moveTo>
                    <a:pt x="17049" y="19857"/>
                  </a:moveTo>
                  <a:lnTo>
                    <a:pt x="17049" y="19268"/>
                  </a:lnTo>
                  <a:lnTo>
                    <a:pt x="17049" y="18016"/>
                  </a:lnTo>
                  <a:lnTo>
                    <a:pt x="17049" y="16274"/>
                  </a:lnTo>
                  <a:lnTo>
                    <a:pt x="17049" y="14114"/>
                  </a:lnTo>
                  <a:lnTo>
                    <a:pt x="17049" y="11880"/>
                  </a:lnTo>
                  <a:lnTo>
                    <a:pt x="17049" y="9843"/>
                  </a:lnTo>
                  <a:lnTo>
                    <a:pt x="17049" y="8100"/>
                  </a:lnTo>
                  <a:lnTo>
                    <a:pt x="17049" y="7069"/>
                  </a:lnTo>
                  <a:lnTo>
                    <a:pt x="16942" y="6725"/>
                  </a:lnTo>
                  <a:lnTo>
                    <a:pt x="16836" y="6357"/>
                  </a:lnTo>
                  <a:lnTo>
                    <a:pt x="16686" y="6112"/>
                  </a:lnTo>
                  <a:lnTo>
                    <a:pt x="16472" y="5768"/>
                  </a:lnTo>
                  <a:lnTo>
                    <a:pt x="15746" y="5351"/>
                  </a:lnTo>
                  <a:lnTo>
                    <a:pt x="14849" y="4983"/>
                  </a:lnTo>
                  <a:lnTo>
                    <a:pt x="13951" y="4615"/>
                  </a:lnTo>
                  <a:lnTo>
                    <a:pt x="12862" y="4369"/>
                  </a:lnTo>
                  <a:lnTo>
                    <a:pt x="11879" y="4271"/>
                  </a:lnTo>
                  <a:lnTo>
                    <a:pt x="10832" y="4197"/>
                  </a:lnTo>
                  <a:lnTo>
                    <a:pt x="9828" y="4271"/>
                  </a:lnTo>
                  <a:lnTo>
                    <a:pt x="8845" y="4369"/>
                  </a:lnTo>
                  <a:lnTo>
                    <a:pt x="7734" y="4615"/>
                  </a:lnTo>
                  <a:lnTo>
                    <a:pt x="6751" y="4983"/>
                  </a:lnTo>
                  <a:lnTo>
                    <a:pt x="5961" y="5351"/>
                  </a:lnTo>
                  <a:lnTo>
                    <a:pt x="5234" y="5768"/>
                  </a:lnTo>
                  <a:lnTo>
                    <a:pt x="4914" y="6112"/>
                  </a:lnTo>
                  <a:lnTo>
                    <a:pt x="4764" y="6357"/>
                  </a:lnTo>
                  <a:lnTo>
                    <a:pt x="4658" y="6725"/>
                  </a:lnTo>
                  <a:lnTo>
                    <a:pt x="4658" y="7069"/>
                  </a:lnTo>
                  <a:lnTo>
                    <a:pt x="4658" y="8100"/>
                  </a:lnTo>
                  <a:lnTo>
                    <a:pt x="4658" y="9843"/>
                  </a:lnTo>
                  <a:lnTo>
                    <a:pt x="4658" y="11880"/>
                  </a:lnTo>
                  <a:lnTo>
                    <a:pt x="4658" y="14114"/>
                  </a:lnTo>
                  <a:lnTo>
                    <a:pt x="4658" y="16274"/>
                  </a:lnTo>
                  <a:lnTo>
                    <a:pt x="4658" y="18016"/>
                  </a:lnTo>
                  <a:lnTo>
                    <a:pt x="4658" y="19268"/>
                  </a:lnTo>
                  <a:lnTo>
                    <a:pt x="4658" y="19857"/>
                  </a:lnTo>
                </a:path>
              </a:pathLst>
            </a:custGeom>
            <a:solidFill>
              <a:schemeClr val="bg1">
                <a:lumMod val="75000"/>
              </a:schemeClr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 sz="1200">
                <a:latin typeface="Arial Narrow" pitchFamily="34" charset="0"/>
                <a:cs typeface="Arial" charset="0"/>
              </a:endParaRPr>
            </a:p>
          </p:txBody>
        </p:sp>
        <p:sp>
          <p:nvSpPr>
            <p:cNvPr id="91" name="chair3"/>
            <p:cNvSpPr>
              <a:spLocks noEditPoints="1" noChangeArrowheads="1"/>
            </p:cNvSpPr>
            <p:nvPr/>
          </p:nvSpPr>
          <p:spPr bwMode="auto">
            <a:xfrm rot="16200000">
              <a:off x="1896287" y="4364032"/>
              <a:ext cx="475413" cy="238887"/>
            </a:xfrm>
            <a:custGeom>
              <a:avLst/>
              <a:gdLst>
                <a:gd name="T0" fmla="*/ 10800 w 21600"/>
                <a:gd name="T1" fmla="*/ 0 h 21600"/>
                <a:gd name="T2" fmla="*/ 20275 w 21600"/>
                <a:gd name="T3" fmla="*/ 10800 h 21600"/>
                <a:gd name="T4" fmla="*/ 10800 w 21600"/>
                <a:gd name="T5" fmla="*/ 21600 h 21600"/>
                <a:gd name="T6" fmla="*/ 1303 w 21600"/>
                <a:gd name="T7" fmla="*/ 10800 h 21600"/>
                <a:gd name="T8" fmla="*/ 4828 w 21600"/>
                <a:gd name="T9" fmla="*/ 6639 h 21600"/>
                <a:gd name="T10" fmla="*/ 16846 w 21600"/>
                <a:gd name="T11" fmla="*/ 19649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 extrusionOk="0">
                  <a:moveTo>
                    <a:pt x="10661" y="21600"/>
                  </a:moveTo>
                  <a:lnTo>
                    <a:pt x="11964" y="21600"/>
                  </a:lnTo>
                  <a:lnTo>
                    <a:pt x="12969" y="21477"/>
                  </a:lnTo>
                  <a:lnTo>
                    <a:pt x="13951" y="21379"/>
                  </a:lnTo>
                  <a:lnTo>
                    <a:pt x="14742" y="21134"/>
                  </a:lnTo>
                  <a:lnTo>
                    <a:pt x="15575" y="20765"/>
                  </a:lnTo>
                  <a:lnTo>
                    <a:pt x="16152" y="20520"/>
                  </a:lnTo>
                  <a:lnTo>
                    <a:pt x="16579" y="20225"/>
                  </a:lnTo>
                  <a:lnTo>
                    <a:pt x="16942" y="19857"/>
                  </a:lnTo>
                  <a:lnTo>
                    <a:pt x="17455" y="20520"/>
                  </a:lnTo>
                  <a:lnTo>
                    <a:pt x="17989" y="21011"/>
                  </a:lnTo>
                  <a:lnTo>
                    <a:pt x="18459" y="21379"/>
                  </a:lnTo>
                  <a:lnTo>
                    <a:pt x="19079" y="21477"/>
                  </a:lnTo>
                  <a:lnTo>
                    <a:pt x="19656" y="21477"/>
                  </a:lnTo>
                  <a:lnTo>
                    <a:pt x="20275" y="21379"/>
                  </a:lnTo>
                  <a:lnTo>
                    <a:pt x="20660" y="21011"/>
                  </a:lnTo>
                  <a:lnTo>
                    <a:pt x="21173" y="20643"/>
                  </a:lnTo>
                  <a:lnTo>
                    <a:pt x="21386" y="20225"/>
                  </a:lnTo>
                  <a:lnTo>
                    <a:pt x="21600" y="19636"/>
                  </a:lnTo>
                  <a:lnTo>
                    <a:pt x="21600" y="19145"/>
                  </a:lnTo>
                  <a:lnTo>
                    <a:pt x="21600" y="18605"/>
                  </a:lnTo>
                  <a:lnTo>
                    <a:pt x="21386" y="18115"/>
                  </a:lnTo>
                  <a:lnTo>
                    <a:pt x="21066" y="17525"/>
                  </a:lnTo>
                  <a:lnTo>
                    <a:pt x="20660" y="17108"/>
                  </a:lnTo>
                  <a:lnTo>
                    <a:pt x="20275" y="16740"/>
                  </a:lnTo>
                  <a:lnTo>
                    <a:pt x="20275" y="10628"/>
                  </a:lnTo>
                  <a:lnTo>
                    <a:pt x="20275" y="5695"/>
                  </a:lnTo>
                  <a:lnTo>
                    <a:pt x="20275" y="5105"/>
                  </a:lnTo>
                  <a:lnTo>
                    <a:pt x="20190" y="4492"/>
                  </a:lnTo>
                  <a:lnTo>
                    <a:pt x="19976" y="4075"/>
                  </a:lnTo>
                  <a:lnTo>
                    <a:pt x="19763" y="3485"/>
                  </a:lnTo>
                  <a:lnTo>
                    <a:pt x="19442" y="2995"/>
                  </a:lnTo>
                  <a:lnTo>
                    <a:pt x="19079" y="2455"/>
                  </a:lnTo>
                  <a:lnTo>
                    <a:pt x="18673" y="2086"/>
                  </a:lnTo>
                  <a:lnTo>
                    <a:pt x="18139" y="1620"/>
                  </a:lnTo>
                  <a:lnTo>
                    <a:pt x="17562" y="1325"/>
                  </a:lnTo>
                  <a:lnTo>
                    <a:pt x="16836" y="957"/>
                  </a:lnTo>
                  <a:lnTo>
                    <a:pt x="16045" y="589"/>
                  </a:lnTo>
                  <a:lnTo>
                    <a:pt x="15169" y="344"/>
                  </a:lnTo>
                  <a:lnTo>
                    <a:pt x="14272" y="245"/>
                  </a:lnTo>
                  <a:lnTo>
                    <a:pt x="13182" y="123"/>
                  </a:lnTo>
                  <a:lnTo>
                    <a:pt x="12028" y="0"/>
                  </a:lnTo>
                  <a:lnTo>
                    <a:pt x="10832" y="0"/>
                  </a:lnTo>
                  <a:lnTo>
                    <a:pt x="9572" y="0"/>
                  </a:lnTo>
                  <a:lnTo>
                    <a:pt x="8418" y="123"/>
                  </a:lnTo>
                  <a:lnTo>
                    <a:pt x="7328" y="245"/>
                  </a:lnTo>
                  <a:lnTo>
                    <a:pt x="6431" y="344"/>
                  </a:lnTo>
                  <a:lnTo>
                    <a:pt x="5555" y="589"/>
                  </a:lnTo>
                  <a:lnTo>
                    <a:pt x="4764" y="957"/>
                  </a:lnTo>
                  <a:lnTo>
                    <a:pt x="4038" y="1325"/>
                  </a:lnTo>
                  <a:lnTo>
                    <a:pt x="3461" y="1620"/>
                  </a:lnTo>
                  <a:lnTo>
                    <a:pt x="2927" y="2086"/>
                  </a:lnTo>
                  <a:lnTo>
                    <a:pt x="2521" y="2455"/>
                  </a:lnTo>
                  <a:lnTo>
                    <a:pt x="2158" y="2995"/>
                  </a:lnTo>
                  <a:lnTo>
                    <a:pt x="1837" y="3485"/>
                  </a:lnTo>
                  <a:lnTo>
                    <a:pt x="1624" y="4075"/>
                  </a:lnTo>
                  <a:lnTo>
                    <a:pt x="1410" y="4492"/>
                  </a:lnTo>
                  <a:lnTo>
                    <a:pt x="1303" y="5105"/>
                  </a:lnTo>
                  <a:lnTo>
                    <a:pt x="1303" y="5695"/>
                  </a:lnTo>
                  <a:lnTo>
                    <a:pt x="1303" y="10874"/>
                  </a:lnTo>
                  <a:lnTo>
                    <a:pt x="1303" y="16740"/>
                  </a:lnTo>
                  <a:lnTo>
                    <a:pt x="940" y="17108"/>
                  </a:lnTo>
                  <a:lnTo>
                    <a:pt x="534" y="17525"/>
                  </a:lnTo>
                  <a:lnTo>
                    <a:pt x="214" y="18115"/>
                  </a:lnTo>
                  <a:lnTo>
                    <a:pt x="0" y="18605"/>
                  </a:lnTo>
                  <a:lnTo>
                    <a:pt x="0" y="19145"/>
                  </a:lnTo>
                  <a:lnTo>
                    <a:pt x="0" y="19636"/>
                  </a:lnTo>
                  <a:lnTo>
                    <a:pt x="214" y="20225"/>
                  </a:lnTo>
                  <a:lnTo>
                    <a:pt x="427" y="20643"/>
                  </a:lnTo>
                  <a:lnTo>
                    <a:pt x="833" y="21011"/>
                  </a:lnTo>
                  <a:lnTo>
                    <a:pt x="1303" y="21379"/>
                  </a:lnTo>
                  <a:lnTo>
                    <a:pt x="1944" y="21477"/>
                  </a:lnTo>
                  <a:lnTo>
                    <a:pt x="2521" y="21477"/>
                  </a:lnTo>
                  <a:lnTo>
                    <a:pt x="3141" y="21379"/>
                  </a:lnTo>
                  <a:lnTo>
                    <a:pt x="3611" y="21011"/>
                  </a:lnTo>
                  <a:lnTo>
                    <a:pt x="4145" y="20520"/>
                  </a:lnTo>
                  <a:lnTo>
                    <a:pt x="4658" y="19857"/>
                  </a:lnTo>
                  <a:lnTo>
                    <a:pt x="4914" y="20225"/>
                  </a:lnTo>
                  <a:lnTo>
                    <a:pt x="5448" y="20520"/>
                  </a:lnTo>
                  <a:lnTo>
                    <a:pt x="6025" y="20765"/>
                  </a:lnTo>
                  <a:lnTo>
                    <a:pt x="6751" y="21134"/>
                  </a:lnTo>
                  <a:lnTo>
                    <a:pt x="7542" y="21379"/>
                  </a:lnTo>
                  <a:lnTo>
                    <a:pt x="8418" y="21477"/>
                  </a:lnTo>
                  <a:lnTo>
                    <a:pt x="9465" y="21600"/>
                  </a:lnTo>
                  <a:lnTo>
                    <a:pt x="10661" y="21600"/>
                  </a:lnTo>
                  <a:close/>
                </a:path>
                <a:path w="21600" h="21600" extrusionOk="0">
                  <a:moveTo>
                    <a:pt x="17049" y="19857"/>
                  </a:moveTo>
                  <a:lnTo>
                    <a:pt x="17049" y="19268"/>
                  </a:lnTo>
                  <a:lnTo>
                    <a:pt x="17049" y="18016"/>
                  </a:lnTo>
                  <a:lnTo>
                    <a:pt x="17049" y="16274"/>
                  </a:lnTo>
                  <a:lnTo>
                    <a:pt x="17049" y="14114"/>
                  </a:lnTo>
                  <a:lnTo>
                    <a:pt x="17049" y="11880"/>
                  </a:lnTo>
                  <a:lnTo>
                    <a:pt x="17049" y="9843"/>
                  </a:lnTo>
                  <a:lnTo>
                    <a:pt x="17049" y="8100"/>
                  </a:lnTo>
                  <a:lnTo>
                    <a:pt x="17049" y="7069"/>
                  </a:lnTo>
                  <a:lnTo>
                    <a:pt x="16942" y="6725"/>
                  </a:lnTo>
                  <a:lnTo>
                    <a:pt x="16836" y="6357"/>
                  </a:lnTo>
                  <a:lnTo>
                    <a:pt x="16686" y="6112"/>
                  </a:lnTo>
                  <a:lnTo>
                    <a:pt x="16472" y="5768"/>
                  </a:lnTo>
                  <a:lnTo>
                    <a:pt x="15746" y="5351"/>
                  </a:lnTo>
                  <a:lnTo>
                    <a:pt x="14849" y="4983"/>
                  </a:lnTo>
                  <a:lnTo>
                    <a:pt x="13951" y="4615"/>
                  </a:lnTo>
                  <a:lnTo>
                    <a:pt x="12862" y="4369"/>
                  </a:lnTo>
                  <a:lnTo>
                    <a:pt x="11879" y="4271"/>
                  </a:lnTo>
                  <a:lnTo>
                    <a:pt x="10832" y="4197"/>
                  </a:lnTo>
                  <a:lnTo>
                    <a:pt x="9828" y="4271"/>
                  </a:lnTo>
                  <a:lnTo>
                    <a:pt x="8845" y="4369"/>
                  </a:lnTo>
                  <a:lnTo>
                    <a:pt x="7734" y="4615"/>
                  </a:lnTo>
                  <a:lnTo>
                    <a:pt x="6751" y="4983"/>
                  </a:lnTo>
                  <a:lnTo>
                    <a:pt x="5961" y="5351"/>
                  </a:lnTo>
                  <a:lnTo>
                    <a:pt x="5234" y="5768"/>
                  </a:lnTo>
                  <a:lnTo>
                    <a:pt x="4914" y="6112"/>
                  </a:lnTo>
                  <a:lnTo>
                    <a:pt x="4764" y="6357"/>
                  </a:lnTo>
                  <a:lnTo>
                    <a:pt x="4658" y="6725"/>
                  </a:lnTo>
                  <a:lnTo>
                    <a:pt x="4658" y="7069"/>
                  </a:lnTo>
                  <a:lnTo>
                    <a:pt x="4658" y="8100"/>
                  </a:lnTo>
                  <a:lnTo>
                    <a:pt x="4658" y="9843"/>
                  </a:lnTo>
                  <a:lnTo>
                    <a:pt x="4658" y="11880"/>
                  </a:lnTo>
                  <a:lnTo>
                    <a:pt x="4658" y="14114"/>
                  </a:lnTo>
                  <a:lnTo>
                    <a:pt x="4658" y="16274"/>
                  </a:lnTo>
                  <a:lnTo>
                    <a:pt x="4658" y="18016"/>
                  </a:lnTo>
                  <a:lnTo>
                    <a:pt x="4658" y="19268"/>
                  </a:lnTo>
                  <a:lnTo>
                    <a:pt x="4658" y="19857"/>
                  </a:lnTo>
                </a:path>
              </a:pathLst>
            </a:custGeom>
            <a:solidFill>
              <a:schemeClr val="bg1">
                <a:lumMod val="75000"/>
              </a:schemeClr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 sz="1200">
                <a:latin typeface="Arial Narrow" pitchFamily="34" charset="0"/>
                <a:cs typeface="Arial" charset="0"/>
              </a:endParaRPr>
            </a:p>
          </p:txBody>
        </p:sp>
      </p:grpSp>
      <p:sp>
        <p:nvSpPr>
          <p:cNvPr id="92" name="chair3"/>
          <p:cNvSpPr>
            <a:spLocks noEditPoints="1" noChangeArrowheads="1"/>
          </p:cNvSpPr>
          <p:nvPr/>
        </p:nvSpPr>
        <p:spPr bwMode="auto">
          <a:xfrm rot="16200000">
            <a:off x="1896881" y="4817564"/>
            <a:ext cx="475413" cy="238887"/>
          </a:xfrm>
          <a:custGeom>
            <a:avLst/>
            <a:gdLst>
              <a:gd name="T0" fmla="*/ 10800 w 21600"/>
              <a:gd name="T1" fmla="*/ 0 h 21600"/>
              <a:gd name="T2" fmla="*/ 20275 w 21600"/>
              <a:gd name="T3" fmla="*/ 10800 h 21600"/>
              <a:gd name="T4" fmla="*/ 10800 w 21600"/>
              <a:gd name="T5" fmla="*/ 21600 h 21600"/>
              <a:gd name="T6" fmla="*/ 1303 w 21600"/>
              <a:gd name="T7" fmla="*/ 10800 h 21600"/>
              <a:gd name="T8" fmla="*/ 4828 w 21600"/>
              <a:gd name="T9" fmla="*/ 6639 h 21600"/>
              <a:gd name="T10" fmla="*/ 16846 w 21600"/>
              <a:gd name="T11" fmla="*/ 19649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 extrusionOk="0">
                <a:moveTo>
                  <a:pt x="10661" y="21600"/>
                </a:moveTo>
                <a:lnTo>
                  <a:pt x="11964" y="21600"/>
                </a:lnTo>
                <a:lnTo>
                  <a:pt x="12969" y="21477"/>
                </a:lnTo>
                <a:lnTo>
                  <a:pt x="13951" y="21379"/>
                </a:lnTo>
                <a:lnTo>
                  <a:pt x="14742" y="21134"/>
                </a:lnTo>
                <a:lnTo>
                  <a:pt x="15575" y="20765"/>
                </a:lnTo>
                <a:lnTo>
                  <a:pt x="16152" y="20520"/>
                </a:lnTo>
                <a:lnTo>
                  <a:pt x="16579" y="20225"/>
                </a:lnTo>
                <a:lnTo>
                  <a:pt x="16942" y="19857"/>
                </a:lnTo>
                <a:lnTo>
                  <a:pt x="17455" y="20520"/>
                </a:lnTo>
                <a:lnTo>
                  <a:pt x="17989" y="21011"/>
                </a:lnTo>
                <a:lnTo>
                  <a:pt x="18459" y="21379"/>
                </a:lnTo>
                <a:lnTo>
                  <a:pt x="19079" y="21477"/>
                </a:lnTo>
                <a:lnTo>
                  <a:pt x="19656" y="21477"/>
                </a:lnTo>
                <a:lnTo>
                  <a:pt x="20275" y="21379"/>
                </a:lnTo>
                <a:lnTo>
                  <a:pt x="20660" y="21011"/>
                </a:lnTo>
                <a:lnTo>
                  <a:pt x="21173" y="20643"/>
                </a:lnTo>
                <a:lnTo>
                  <a:pt x="21386" y="20225"/>
                </a:lnTo>
                <a:lnTo>
                  <a:pt x="21600" y="19636"/>
                </a:lnTo>
                <a:lnTo>
                  <a:pt x="21600" y="19145"/>
                </a:lnTo>
                <a:lnTo>
                  <a:pt x="21600" y="18605"/>
                </a:lnTo>
                <a:lnTo>
                  <a:pt x="21386" y="18115"/>
                </a:lnTo>
                <a:lnTo>
                  <a:pt x="21066" y="17525"/>
                </a:lnTo>
                <a:lnTo>
                  <a:pt x="20660" y="17108"/>
                </a:lnTo>
                <a:lnTo>
                  <a:pt x="20275" y="16740"/>
                </a:lnTo>
                <a:lnTo>
                  <a:pt x="20275" y="10628"/>
                </a:lnTo>
                <a:lnTo>
                  <a:pt x="20275" y="5695"/>
                </a:lnTo>
                <a:lnTo>
                  <a:pt x="20275" y="5105"/>
                </a:lnTo>
                <a:lnTo>
                  <a:pt x="20190" y="4492"/>
                </a:lnTo>
                <a:lnTo>
                  <a:pt x="19976" y="4075"/>
                </a:lnTo>
                <a:lnTo>
                  <a:pt x="19763" y="3485"/>
                </a:lnTo>
                <a:lnTo>
                  <a:pt x="19442" y="2995"/>
                </a:lnTo>
                <a:lnTo>
                  <a:pt x="19079" y="2455"/>
                </a:lnTo>
                <a:lnTo>
                  <a:pt x="18673" y="2086"/>
                </a:lnTo>
                <a:lnTo>
                  <a:pt x="18139" y="1620"/>
                </a:lnTo>
                <a:lnTo>
                  <a:pt x="17562" y="1325"/>
                </a:lnTo>
                <a:lnTo>
                  <a:pt x="16836" y="957"/>
                </a:lnTo>
                <a:lnTo>
                  <a:pt x="16045" y="589"/>
                </a:lnTo>
                <a:lnTo>
                  <a:pt x="15169" y="344"/>
                </a:lnTo>
                <a:lnTo>
                  <a:pt x="14272" y="245"/>
                </a:lnTo>
                <a:lnTo>
                  <a:pt x="13182" y="123"/>
                </a:lnTo>
                <a:lnTo>
                  <a:pt x="12028" y="0"/>
                </a:lnTo>
                <a:lnTo>
                  <a:pt x="10832" y="0"/>
                </a:lnTo>
                <a:lnTo>
                  <a:pt x="9572" y="0"/>
                </a:lnTo>
                <a:lnTo>
                  <a:pt x="8418" y="123"/>
                </a:lnTo>
                <a:lnTo>
                  <a:pt x="7328" y="245"/>
                </a:lnTo>
                <a:lnTo>
                  <a:pt x="6431" y="344"/>
                </a:lnTo>
                <a:lnTo>
                  <a:pt x="5555" y="589"/>
                </a:lnTo>
                <a:lnTo>
                  <a:pt x="4764" y="957"/>
                </a:lnTo>
                <a:lnTo>
                  <a:pt x="4038" y="1325"/>
                </a:lnTo>
                <a:lnTo>
                  <a:pt x="3461" y="1620"/>
                </a:lnTo>
                <a:lnTo>
                  <a:pt x="2927" y="2086"/>
                </a:lnTo>
                <a:lnTo>
                  <a:pt x="2521" y="2455"/>
                </a:lnTo>
                <a:lnTo>
                  <a:pt x="2158" y="2995"/>
                </a:lnTo>
                <a:lnTo>
                  <a:pt x="1837" y="3485"/>
                </a:lnTo>
                <a:lnTo>
                  <a:pt x="1624" y="4075"/>
                </a:lnTo>
                <a:lnTo>
                  <a:pt x="1410" y="4492"/>
                </a:lnTo>
                <a:lnTo>
                  <a:pt x="1303" y="5105"/>
                </a:lnTo>
                <a:lnTo>
                  <a:pt x="1303" y="5695"/>
                </a:lnTo>
                <a:lnTo>
                  <a:pt x="1303" y="10874"/>
                </a:lnTo>
                <a:lnTo>
                  <a:pt x="1303" y="16740"/>
                </a:lnTo>
                <a:lnTo>
                  <a:pt x="940" y="17108"/>
                </a:lnTo>
                <a:lnTo>
                  <a:pt x="534" y="17525"/>
                </a:lnTo>
                <a:lnTo>
                  <a:pt x="214" y="18115"/>
                </a:lnTo>
                <a:lnTo>
                  <a:pt x="0" y="18605"/>
                </a:lnTo>
                <a:lnTo>
                  <a:pt x="0" y="19145"/>
                </a:lnTo>
                <a:lnTo>
                  <a:pt x="0" y="19636"/>
                </a:lnTo>
                <a:lnTo>
                  <a:pt x="214" y="20225"/>
                </a:lnTo>
                <a:lnTo>
                  <a:pt x="427" y="20643"/>
                </a:lnTo>
                <a:lnTo>
                  <a:pt x="833" y="21011"/>
                </a:lnTo>
                <a:lnTo>
                  <a:pt x="1303" y="21379"/>
                </a:lnTo>
                <a:lnTo>
                  <a:pt x="1944" y="21477"/>
                </a:lnTo>
                <a:lnTo>
                  <a:pt x="2521" y="21477"/>
                </a:lnTo>
                <a:lnTo>
                  <a:pt x="3141" y="21379"/>
                </a:lnTo>
                <a:lnTo>
                  <a:pt x="3611" y="21011"/>
                </a:lnTo>
                <a:lnTo>
                  <a:pt x="4145" y="20520"/>
                </a:lnTo>
                <a:lnTo>
                  <a:pt x="4658" y="19857"/>
                </a:lnTo>
                <a:lnTo>
                  <a:pt x="4914" y="20225"/>
                </a:lnTo>
                <a:lnTo>
                  <a:pt x="5448" y="20520"/>
                </a:lnTo>
                <a:lnTo>
                  <a:pt x="6025" y="20765"/>
                </a:lnTo>
                <a:lnTo>
                  <a:pt x="6751" y="21134"/>
                </a:lnTo>
                <a:lnTo>
                  <a:pt x="7542" y="21379"/>
                </a:lnTo>
                <a:lnTo>
                  <a:pt x="8418" y="21477"/>
                </a:lnTo>
                <a:lnTo>
                  <a:pt x="9465" y="21600"/>
                </a:lnTo>
                <a:lnTo>
                  <a:pt x="10661" y="21600"/>
                </a:lnTo>
                <a:close/>
              </a:path>
              <a:path w="21600" h="21600" extrusionOk="0">
                <a:moveTo>
                  <a:pt x="17049" y="19857"/>
                </a:moveTo>
                <a:lnTo>
                  <a:pt x="17049" y="19268"/>
                </a:lnTo>
                <a:lnTo>
                  <a:pt x="17049" y="18016"/>
                </a:lnTo>
                <a:lnTo>
                  <a:pt x="17049" y="16274"/>
                </a:lnTo>
                <a:lnTo>
                  <a:pt x="17049" y="14114"/>
                </a:lnTo>
                <a:lnTo>
                  <a:pt x="17049" y="11880"/>
                </a:lnTo>
                <a:lnTo>
                  <a:pt x="17049" y="9843"/>
                </a:lnTo>
                <a:lnTo>
                  <a:pt x="17049" y="8100"/>
                </a:lnTo>
                <a:lnTo>
                  <a:pt x="17049" y="7069"/>
                </a:lnTo>
                <a:lnTo>
                  <a:pt x="16942" y="6725"/>
                </a:lnTo>
                <a:lnTo>
                  <a:pt x="16836" y="6357"/>
                </a:lnTo>
                <a:lnTo>
                  <a:pt x="16686" y="6112"/>
                </a:lnTo>
                <a:lnTo>
                  <a:pt x="16472" y="5768"/>
                </a:lnTo>
                <a:lnTo>
                  <a:pt x="15746" y="5351"/>
                </a:lnTo>
                <a:lnTo>
                  <a:pt x="14849" y="4983"/>
                </a:lnTo>
                <a:lnTo>
                  <a:pt x="13951" y="4615"/>
                </a:lnTo>
                <a:lnTo>
                  <a:pt x="12862" y="4369"/>
                </a:lnTo>
                <a:lnTo>
                  <a:pt x="11879" y="4271"/>
                </a:lnTo>
                <a:lnTo>
                  <a:pt x="10832" y="4197"/>
                </a:lnTo>
                <a:lnTo>
                  <a:pt x="9828" y="4271"/>
                </a:lnTo>
                <a:lnTo>
                  <a:pt x="8845" y="4369"/>
                </a:lnTo>
                <a:lnTo>
                  <a:pt x="7734" y="4615"/>
                </a:lnTo>
                <a:lnTo>
                  <a:pt x="6751" y="4983"/>
                </a:lnTo>
                <a:lnTo>
                  <a:pt x="5961" y="5351"/>
                </a:lnTo>
                <a:lnTo>
                  <a:pt x="5234" y="5768"/>
                </a:lnTo>
                <a:lnTo>
                  <a:pt x="4914" y="6112"/>
                </a:lnTo>
                <a:lnTo>
                  <a:pt x="4764" y="6357"/>
                </a:lnTo>
                <a:lnTo>
                  <a:pt x="4658" y="6725"/>
                </a:lnTo>
                <a:lnTo>
                  <a:pt x="4658" y="7069"/>
                </a:lnTo>
                <a:lnTo>
                  <a:pt x="4658" y="8100"/>
                </a:lnTo>
                <a:lnTo>
                  <a:pt x="4658" y="9843"/>
                </a:lnTo>
                <a:lnTo>
                  <a:pt x="4658" y="11880"/>
                </a:lnTo>
                <a:lnTo>
                  <a:pt x="4658" y="14114"/>
                </a:lnTo>
                <a:lnTo>
                  <a:pt x="4658" y="16274"/>
                </a:lnTo>
                <a:lnTo>
                  <a:pt x="4658" y="18016"/>
                </a:lnTo>
                <a:lnTo>
                  <a:pt x="4658" y="19268"/>
                </a:lnTo>
                <a:lnTo>
                  <a:pt x="4658" y="19857"/>
                </a:lnTo>
              </a:path>
            </a:pathLst>
          </a:custGeom>
          <a:solidFill>
            <a:schemeClr val="bg1">
              <a:lumMod val="75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eaLnBrk="1" hangingPunct="1">
              <a:defRPr/>
            </a:pPr>
            <a:endParaRPr lang="en-US" sz="1200">
              <a:latin typeface="Arial Narrow" pitchFamily="34" charset="0"/>
              <a:cs typeface="Arial" charset="0"/>
            </a:endParaRPr>
          </a:p>
        </p:txBody>
      </p:sp>
      <p:sp>
        <p:nvSpPr>
          <p:cNvPr id="101" name="TextBox 13"/>
          <p:cNvSpPr txBox="1">
            <a:spLocks noChangeArrowheads="1"/>
          </p:cNvSpPr>
          <p:nvPr/>
        </p:nvSpPr>
        <p:spPr bwMode="auto">
          <a:xfrm>
            <a:off x="407804" y="2835876"/>
            <a:ext cx="1541746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>
              <a:spcBef>
                <a:spcPct val="0"/>
              </a:spcBef>
              <a:buNone/>
            </a:pPr>
            <a:r>
              <a:rPr lang="en-US" altLang="en-US" sz="1200" b="1" dirty="0" smtClean="0">
                <a:solidFill>
                  <a:srgbClr val="FF0000"/>
                </a:solidFill>
              </a:rPr>
              <a:t>Guest Name</a:t>
            </a:r>
          </a:p>
          <a:p>
            <a:pPr algn="r">
              <a:spcBef>
                <a:spcPct val="0"/>
              </a:spcBef>
              <a:buNone/>
            </a:pPr>
            <a:r>
              <a:rPr lang="en-US" altLang="en-US" sz="1000" b="1" dirty="0" smtClean="0">
                <a:solidFill>
                  <a:srgbClr val="FF0000"/>
                </a:solidFill>
              </a:rPr>
              <a:t>Title</a:t>
            </a:r>
            <a:endParaRPr lang="en-US" altLang="en-US" sz="1000" b="1" dirty="0">
              <a:solidFill>
                <a:srgbClr val="FF0000"/>
              </a:solidFill>
            </a:endParaRPr>
          </a:p>
        </p:txBody>
      </p:sp>
      <p:sp>
        <p:nvSpPr>
          <p:cNvPr id="102" name="TextBox 13"/>
          <p:cNvSpPr txBox="1">
            <a:spLocks noChangeArrowheads="1"/>
          </p:cNvSpPr>
          <p:nvPr/>
        </p:nvSpPr>
        <p:spPr bwMode="auto">
          <a:xfrm>
            <a:off x="431833" y="3375947"/>
            <a:ext cx="1541746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>
              <a:spcBef>
                <a:spcPct val="0"/>
              </a:spcBef>
              <a:buNone/>
            </a:pPr>
            <a:r>
              <a:rPr lang="en-US" altLang="en-US" sz="1200" b="1" dirty="0" smtClean="0">
                <a:solidFill>
                  <a:srgbClr val="FF0000"/>
                </a:solidFill>
              </a:rPr>
              <a:t>Guest Name</a:t>
            </a:r>
          </a:p>
          <a:p>
            <a:pPr algn="r">
              <a:spcBef>
                <a:spcPct val="0"/>
              </a:spcBef>
              <a:buNone/>
            </a:pPr>
            <a:r>
              <a:rPr lang="en-US" altLang="en-US" sz="1000" b="1" dirty="0" smtClean="0">
                <a:solidFill>
                  <a:srgbClr val="FF0000"/>
                </a:solidFill>
              </a:rPr>
              <a:t>Title</a:t>
            </a:r>
            <a:endParaRPr lang="en-US" altLang="en-US" sz="1000" b="1" dirty="0">
              <a:solidFill>
                <a:srgbClr val="FF0000"/>
              </a:solidFill>
            </a:endParaRPr>
          </a:p>
        </p:txBody>
      </p:sp>
      <p:sp>
        <p:nvSpPr>
          <p:cNvPr id="103" name="TextBox 13"/>
          <p:cNvSpPr txBox="1">
            <a:spLocks noChangeArrowheads="1"/>
          </p:cNvSpPr>
          <p:nvPr/>
        </p:nvSpPr>
        <p:spPr bwMode="auto">
          <a:xfrm>
            <a:off x="423967" y="3834351"/>
            <a:ext cx="1541746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>
              <a:spcBef>
                <a:spcPct val="0"/>
              </a:spcBef>
              <a:buNone/>
            </a:pPr>
            <a:r>
              <a:rPr lang="en-US" altLang="en-US" sz="1200" b="1" dirty="0" smtClean="0">
                <a:solidFill>
                  <a:srgbClr val="FF0000"/>
                </a:solidFill>
              </a:rPr>
              <a:t>Guest Name</a:t>
            </a:r>
          </a:p>
          <a:p>
            <a:pPr algn="r">
              <a:spcBef>
                <a:spcPct val="0"/>
              </a:spcBef>
              <a:buNone/>
            </a:pPr>
            <a:r>
              <a:rPr lang="en-US" altLang="en-US" sz="1000" b="1" dirty="0" smtClean="0">
                <a:solidFill>
                  <a:srgbClr val="FF0000"/>
                </a:solidFill>
              </a:rPr>
              <a:t>Title</a:t>
            </a:r>
            <a:endParaRPr lang="en-US" altLang="en-US" sz="1000" b="1" dirty="0">
              <a:solidFill>
                <a:srgbClr val="FF0000"/>
              </a:solidFill>
            </a:endParaRPr>
          </a:p>
        </p:txBody>
      </p:sp>
      <p:sp>
        <p:nvSpPr>
          <p:cNvPr id="104" name="TextBox 13"/>
          <p:cNvSpPr txBox="1">
            <a:spLocks noChangeArrowheads="1"/>
          </p:cNvSpPr>
          <p:nvPr/>
        </p:nvSpPr>
        <p:spPr bwMode="auto">
          <a:xfrm>
            <a:off x="473629" y="4302868"/>
            <a:ext cx="1541746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>
              <a:spcBef>
                <a:spcPct val="0"/>
              </a:spcBef>
              <a:buNone/>
            </a:pPr>
            <a:r>
              <a:rPr lang="en-US" altLang="en-US" sz="1200" b="1" dirty="0" smtClean="0">
                <a:solidFill>
                  <a:srgbClr val="FF0000"/>
                </a:solidFill>
              </a:rPr>
              <a:t>Guest Name</a:t>
            </a:r>
          </a:p>
          <a:p>
            <a:pPr algn="r">
              <a:spcBef>
                <a:spcPct val="0"/>
              </a:spcBef>
              <a:buNone/>
            </a:pPr>
            <a:r>
              <a:rPr lang="en-US" altLang="en-US" sz="1000" b="1" dirty="0" smtClean="0">
                <a:solidFill>
                  <a:srgbClr val="FF0000"/>
                </a:solidFill>
              </a:rPr>
              <a:t>Title</a:t>
            </a:r>
            <a:endParaRPr lang="en-US" altLang="en-US" sz="1000" b="1" dirty="0">
              <a:solidFill>
                <a:srgbClr val="FF0000"/>
              </a:solidFill>
            </a:endParaRPr>
          </a:p>
        </p:txBody>
      </p:sp>
      <p:sp>
        <p:nvSpPr>
          <p:cNvPr id="105" name="TextBox 13"/>
          <p:cNvSpPr txBox="1">
            <a:spLocks noChangeArrowheads="1"/>
          </p:cNvSpPr>
          <p:nvPr/>
        </p:nvSpPr>
        <p:spPr bwMode="auto">
          <a:xfrm>
            <a:off x="502101" y="4731343"/>
            <a:ext cx="1541746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>
              <a:spcBef>
                <a:spcPct val="0"/>
              </a:spcBef>
              <a:buNone/>
            </a:pPr>
            <a:r>
              <a:rPr lang="en-US" altLang="en-US" sz="1200" b="1" dirty="0" smtClean="0">
                <a:solidFill>
                  <a:srgbClr val="FF0000"/>
                </a:solidFill>
              </a:rPr>
              <a:t>Guest Name</a:t>
            </a:r>
          </a:p>
          <a:p>
            <a:pPr algn="r">
              <a:spcBef>
                <a:spcPct val="0"/>
              </a:spcBef>
              <a:buNone/>
            </a:pPr>
            <a:r>
              <a:rPr lang="en-US" altLang="en-US" sz="1000" b="1" dirty="0" smtClean="0">
                <a:solidFill>
                  <a:srgbClr val="FF0000"/>
                </a:solidFill>
              </a:rPr>
              <a:t>Title</a:t>
            </a:r>
            <a:endParaRPr lang="en-US" altLang="en-US" sz="1000" b="1" dirty="0">
              <a:solidFill>
                <a:srgbClr val="FF0000"/>
              </a:solidFill>
            </a:endParaRPr>
          </a:p>
        </p:txBody>
      </p:sp>
      <p:sp>
        <p:nvSpPr>
          <p:cNvPr id="106" name="chair3"/>
          <p:cNvSpPr>
            <a:spLocks noEditPoints="1" noChangeArrowheads="1"/>
          </p:cNvSpPr>
          <p:nvPr/>
        </p:nvSpPr>
        <p:spPr bwMode="auto">
          <a:xfrm>
            <a:off x="2935140" y="1957345"/>
            <a:ext cx="475413" cy="238887"/>
          </a:xfrm>
          <a:custGeom>
            <a:avLst/>
            <a:gdLst>
              <a:gd name="T0" fmla="*/ 10800 w 21600"/>
              <a:gd name="T1" fmla="*/ 0 h 21600"/>
              <a:gd name="T2" fmla="*/ 20275 w 21600"/>
              <a:gd name="T3" fmla="*/ 10800 h 21600"/>
              <a:gd name="T4" fmla="*/ 10800 w 21600"/>
              <a:gd name="T5" fmla="*/ 21600 h 21600"/>
              <a:gd name="T6" fmla="*/ 1303 w 21600"/>
              <a:gd name="T7" fmla="*/ 10800 h 21600"/>
              <a:gd name="T8" fmla="*/ 4828 w 21600"/>
              <a:gd name="T9" fmla="*/ 6639 h 21600"/>
              <a:gd name="T10" fmla="*/ 16846 w 21600"/>
              <a:gd name="T11" fmla="*/ 19649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 extrusionOk="0">
                <a:moveTo>
                  <a:pt x="10661" y="21600"/>
                </a:moveTo>
                <a:lnTo>
                  <a:pt x="11964" y="21600"/>
                </a:lnTo>
                <a:lnTo>
                  <a:pt x="12969" y="21477"/>
                </a:lnTo>
                <a:lnTo>
                  <a:pt x="13951" y="21379"/>
                </a:lnTo>
                <a:lnTo>
                  <a:pt x="14742" y="21134"/>
                </a:lnTo>
                <a:lnTo>
                  <a:pt x="15575" y="20765"/>
                </a:lnTo>
                <a:lnTo>
                  <a:pt x="16152" y="20520"/>
                </a:lnTo>
                <a:lnTo>
                  <a:pt x="16579" y="20225"/>
                </a:lnTo>
                <a:lnTo>
                  <a:pt x="16942" y="19857"/>
                </a:lnTo>
                <a:lnTo>
                  <a:pt x="17455" y="20520"/>
                </a:lnTo>
                <a:lnTo>
                  <a:pt x="17989" y="21011"/>
                </a:lnTo>
                <a:lnTo>
                  <a:pt x="18459" y="21379"/>
                </a:lnTo>
                <a:lnTo>
                  <a:pt x="19079" y="21477"/>
                </a:lnTo>
                <a:lnTo>
                  <a:pt x="19656" y="21477"/>
                </a:lnTo>
                <a:lnTo>
                  <a:pt x="20275" y="21379"/>
                </a:lnTo>
                <a:lnTo>
                  <a:pt x="20660" y="21011"/>
                </a:lnTo>
                <a:lnTo>
                  <a:pt x="21173" y="20643"/>
                </a:lnTo>
                <a:lnTo>
                  <a:pt x="21386" y="20225"/>
                </a:lnTo>
                <a:lnTo>
                  <a:pt x="21600" y="19636"/>
                </a:lnTo>
                <a:lnTo>
                  <a:pt x="21600" y="19145"/>
                </a:lnTo>
                <a:lnTo>
                  <a:pt x="21600" y="18605"/>
                </a:lnTo>
                <a:lnTo>
                  <a:pt x="21386" y="18115"/>
                </a:lnTo>
                <a:lnTo>
                  <a:pt x="21066" y="17525"/>
                </a:lnTo>
                <a:lnTo>
                  <a:pt x="20660" y="17108"/>
                </a:lnTo>
                <a:lnTo>
                  <a:pt x="20275" y="16740"/>
                </a:lnTo>
                <a:lnTo>
                  <a:pt x="20275" y="10628"/>
                </a:lnTo>
                <a:lnTo>
                  <a:pt x="20275" y="5695"/>
                </a:lnTo>
                <a:lnTo>
                  <a:pt x="20275" y="5105"/>
                </a:lnTo>
                <a:lnTo>
                  <a:pt x="20190" y="4492"/>
                </a:lnTo>
                <a:lnTo>
                  <a:pt x="19976" y="4075"/>
                </a:lnTo>
                <a:lnTo>
                  <a:pt x="19763" y="3485"/>
                </a:lnTo>
                <a:lnTo>
                  <a:pt x="19442" y="2995"/>
                </a:lnTo>
                <a:lnTo>
                  <a:pt x="19079" y="2455"/>
                </a:lnTo>
                <a:lnTo>
                  <a:pt x="18673" y="2086"/>
                </a:lnTo>
                <a:lnTo>
                  <a:pt x="18139" y="1620"/>
                </a:lnTo>
                <a:lnTo>
                  <a:pt x="17562" y="1325"/>
                </a:lnTo>
                <a:lnTo>
                  <a:pt x="16836" y="957"/>
                </a:lnTo>
                <a:lnTo>
                  <a:pt x="16045" y="589"/>
                </a:lnTo>
                <a:lnTo>
                  <a:pt x="15169" y="344"/>
                </a:lnTo>
                <a:lnTo>
                  <a:pt x="14272" y="245"/>
                </a:lnTo>
                <a:lnTo>
                  <a:pt x="13182" y="123"/>
                </a:lnTo>
                <a:lnTo>
                  <a:pt x="12028" y="0"/>
                </a:lnTo>
                <a:lnTo>
                  <a:pt x="10832" y="0"/>
                </a:lnTo>
                <a:lnTo>
                  <a:pt x="9572" y="0"/>
                </a:lnTo>
                <a:lnTo>
                  <a:pt x="8418" y="123"/>
                </a:lnTo>
                <a:lnTo>
                  <a:pt x="7328" y="245"/>
                </a:lnTo>
                <a:lnTo>
                  <a:pt x="6431" y="344"/>
                </a:lnTo>
                <a:lnTo>
                  <a:pt x="5555" y="589"/>
                </a:lnTo>
                <a:lnTo>
                  <a:pt x="4764" y="957"/>
                </a:lnTo>
                <a:lnTo>
                  <a:pt x="4038" y="1325"/>
                </a:lnTo>
                <a:lnTo>
                  <a:pt x="3461" y="1620"/>
                </a:lnTo>
                <a:lnTo>
                  <a:pt x="2927" y="2086"/>
                </a:lnTo>
                <a:lnTo>
                  <a:pt x="2521" y="2455"/>
                </a:lnTo>
                <a:lnTo>
                  <a:pt x="2158" y="2995"/>
                </a:lnTo>
                <a:lnTo>
                  <a:pt x="1837" y="3485"/>
                </a:lnTo>
                <a:lnTo>
                  <a:pt x="1624" y="4075"/>
                </a:lnTo>
                <a:lnTo>
                  <a:pt x="1410" y="4492"/>
                </a:lnTo>
                <a:lnTo>
                  <a:pt x="1303" y="5105"/>
                </a:lnTo>
                <a:lnTo>
                  <a:pt x="1303" y="5695"/>
                </a:lnTo>
                <a:lnTo>
                  <a:pt x="1303" y="10874"/>
                </a:lnTo>
                <a:lnTo>
                  <a:pt x="1303" y="16740"/>
                </a:lnTo>
                <a:lnTo>
                  <a:pt x="940" y="17108"/>
                </a:lnTo>
                <a:lnTo>
                  <a:pt x="534" y="17525"/>
                </a:lnTo>
                <a:lnTo>
                  <a:pt x="214" y="18115"/>
                </a:lnTo>
                <a:lnTo>
                  <a:pt x="0" y="18605"/>
                </a:lnTo>
                <a:lnTo>
                  <a:pt x="0" y="19145"/>
                </a:lnTo>
                <a:lnTo>
                  <a:pt x="0" y="19636"/>
                </a:lnTo>
                <a:lnTo>
                  <a:pt x="214" y="20225"/>
                </a:lnTo>
                <a:lnTo>
                  <a:pt x="427" y="20643"/>
                </a:lnTo>
                <a:lnTo>
                  <a:pt x="833" y="21011"/>
                </a:lnTo>
                <a:lnTo>
                  <a:pt x="1303" y="21379"/>
                </a:lnTo>
                <a:lnTo>
                  <a:pt x="1944" y="21477"/>
                </a:lnTo>
                <a:lnTo>
                  <a:pt x="2521" y="21477"/>
                </a:lnTo>
                <a:lnTo>
                  <a:pt x="3141" y="21379"/>
                </a:lnTo>
                <a:lnTo>
                  <a:pt x="3611" y="21011"/>
                </a:lnTo>
                <a:lnTo>
                  <a:pt x="4145" y="20520"/>
                </a:lnTo>
                <a:lnTo>
                  <a:pt x="4658" y="19857"/>
                </a:lnTo>
                <a:lnTo>
                  <a:pt x="4914" y="20225"/>
                </a:lnTo>
                <a:lnTo>
                  <a:pt x="5448" y="20520"/>
                </a:lnTo>
                <a:lnTo>
                  <a:pt x="6025" y="20765"/>
                </a:lnTo>
                <a:lnTo>
                  <a:pt x="6751" y="21134"/>
                </a:lnTo>
                <a:lnTo>
                  <a:pt x="7542" y="21379"/>
                </a:lnTo>
                <a:lnTo>
                  <a:pt x="8418" y="21477"/>
                </a:lnTo>
                <a:lnTo>
                  <a:pt x="9465" y="21600"/>
                </a:lnTo>
                <a:lnTo>
                  <a:pt x="10661" y="21600"/>
                </a:lnTo>
                <a:close/>
              </a:path>
              <a:path w="21600" h="21600" extrusionOk="0">
                <a:moveTo>
                  <a:pt x="17049" y="19857"/>
                </a:moveTo>
                <a:lnTo>
                  <a:pt x="17049" y="19268"/>
                </a:lnTo>
                <a:lnTo>
                  <a:pt x="17049" y="18016"/>
                </a:lnTo>
                <a:lnTo>
                  <a:pt x="17049" y="16274"/>
                </a:lnTo>
                <a:lnTo>
                  <a:pt x="17049" y="14114"/>
                </a:lnTo>
                <a:lnTo>
                  <a:pt x="17049" y="11880"/>
                </a:lnTo>
                <a:lnTo>
                  <a:pt x="17049" y="9843"/>
                </a:lnTo>
                <a:lnTo>
                  <a:pt x="17049" y="8100"/>
                </a:lnTo>
                <a:lnTo>
                  <a:pt x="17049" y="7069"/>
                </a:lnTo>
                <a:lnTo>
                  <a:pt x="16942" y="6725"/>
                </a:lnTo>
                <a:lnTo>
                  <a:pt x="16836" y="6357"/>
                </a:lnTo>
                <a:lnTo>
                  <a:pt x="16686" y="6112"/>
                </a:lnTo>
                <a:lnTo>
                  <a:pt x="16472" y="5768"/>
                </a:lnTo>
                <a:lnTo>
                  <a:pt x="15746" y="5351"/>
                </a:lnTo>
                <a:lnTo>
                  <a:pt x="14849" y="4983"/>
                </a:lnTo>
                <a:lnTo>
                  <a:pt x="13951" y="4615"/>
                </a:lnTo>
                <a:lnTo>
                  <a:pt x="12862" y="4369"/>
                </a:lnTo>
                <a:lnTo>
                  <a:pt x="11879" y="4271"/>
                </a:lnTo>
                <a:lnTo>
                  <a:pt x="10832" y="4197"/>
                </a:lnTo>
                <a:lnTo>
                  <a:pt x="9828" y="4271"/>
                </a:lnTo>
                <a:lnTo>
                  <a:pt x="8845" y="4369"/>
                </a:lnTo>
                <a:lnTo>
                  <a:pt x="7734" y="4615"/>
                </a:lnTo>
                <a:lnTo>
                  <a:pt x="6751" y="4983"/>
                </a:lnTo>
                <a:lnTo>
                  <a:pt x="5961" y="5351"/>
                </a:lnTo>
                <a:lnTo>
                  <a:pt x="5234" y="5768"/>
                </a:lnTo>
                <a:lnTo>
                  <a:pt x="4914" y="6112"/>
                </a:lnTo>
                <a:lnTo>
                  <a:pt x="4764" y="6357"/>
                </a:lnTo>
                <a:lnTo>
                  <a:pt x="4658" y="6725"/>
                </a:lnTo>
                <a:lnTo>
                  <a:pt x="4658" y="7069"/>
                </a:lnTo>
                <a:lnTo>
                  <a:pt x="4658" y="8100"/>
                </a:lnTo>
                <a:lnTo>
                  <a:pt x="4658" y="9843"/>
                </a:lnTo>
                <a:lnTo>
                  <a:pt x="4658" y="11880"/>
                </a:lnTo>
                <a:lnTo>
                  <a:pt x="4658" y="14114"/>
                </a:lnTo>
                <a:lnTo>
                  <a:pt x="4658" y="16274"/>
                </a:lnTo>
                <a:lnTo>
                  <a:pt x="4658" y="18016"/>
                </a:lnTo>
                <a:lnTo>
                  <a:pt x="4658" y="19268"/>
                </a:lnTo>
                <a:lnTo>
                  <a:pt x="4658" y="19857"/>
                </a:lnTo>
              </a:path>
            </a:pathLst>
          </a:custGeom>
          <a:solidFill>
            <a:schemeClr val="bg1">
              <a:lumMod val="75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eaLnBrk="1" hangingPunct="1">
              <a:defRPr/>
            </a:pPr>
            <a:endParaRPr lang="en-US" sz="1200">
              <a:latin typeface="Arial Narrow" pitchFamily="34" charset="0"/>
              <a:cs typeface="Arial" charset="0"/>
            </a:endParaRPr>
          </a:p>
        </p:txBody>
      </p:sp>
      <p:sp>
        <p:nvSpPr>
          <p:cNvPr id="107" name="chair3"/>
          <p:cNvSpPr>
            <a:spLocks noEditPoints="1" noChangeArrowheads="1"/>
          </p:cNvSpPr>
          <p:nvPr/>
        </p:nvSpPr>
        <p:spPr bwMode="auto">
          <a:xfrm>
            <a:off x="3518000" y="1957346"/>
            <a:ext cx="475413" cy="238887"/>
          </a:xfrm>
          <a:custGeom>
            <a:avLst/>
            <a:gdLst>
              <a:gd name="T0" fmla="*/ 10800 w 21600"/>
              <a:gd name="T1" fmla="*/ 0 h 21600"/>
              <a:gd name="T2" fmla="*/ 20275 w 21600"/>
              <a:gd name="T3" fmla="*/ 10800 h 21600"/>
              <a:gd name="T4" fmla="*/ 10800 w 21600"/>
              <a:gd name="T5" fmla="*/ 21600 h 21600"/>
              <a:gd name="T6" fmla="*/ 1303 w 21600"/>
              <a:gd name="T7" fmla="*/ 10800 h 21600"/>
              <a:gd name="T8" fmla="*/ 4828 w 21600"/>
              <a:gd name="T9" fmla="*/ 6639 h 21600"/>
              <a:gd name="T10" fmla="*/ 16846 w 21600"/>
              <a:gd name="T11" fmla="*/ 19649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 extrusionOk="0">
                <a:moveTo>
                  <a:pt x="10661" y="21600"/>
                </a:moveTo>
                <a:lnTo>
                  <a:pt x="11964" y="21600"/>
                </a:lnTo>
                <a:lnTo>
                  <a:pt x="12969" y="21477"/>
                </a:lnTo>
                <a:lnTo>
                  <a:pt x="13951" y="21379"/>
                </a:lnTo>
                <a:lnTo>
                  <a:pt x="14742" y="21134"/>
                </a:lnTo>
                <a:lnTo>
                  <a:pt x="15575" y="20765"/>
                </a:lnTo>
                <a:lnTo>
                  <a:pt x="16152" y="20520"/>
                </a:lnTo>
                <a:lnTo>
                  <a:pt x="16579" y="20225"/>
                </a:lnTo>
                <a:lnTo>
                  <a:pt x="16942" y="19857"/>
                </a:lnTo>
                <a:lnTo>
                  <a:pt x="17455" y="20520"/>
                </a:lnTo>
                <a:lnTo>
                  <a:pt x="17989" y="21011"/>
                </a:lnTo>
                <a:lnTo>
                  <a:pt x="18459" y="21379"/>
                </a:lnTo>
                <a:lnTo>
                  <a:pt x="19079" y="21477"/>
                </a:lnTo>
                <a:lnTo>
                  <a:pt x="19656" y="21477"/>
                </a:lnTo>
                <a:lnTo>
                  <a:pt x="20275" y="21379"/>
                </a:lnTo>
                <a:lnTo>
                  <a:pt x="20660" y="21011"/>
                </a:lnTo>
                <a:lnTo>
                  <a:pt x="21173" y="20643"/>
                </a:lnTo>
                <a:lnTo>
                  <a:pt x="21386" y="20225"/>
                </a:lnTo>
                <a:lnTo>
                  <a:pt x="21600" y="19636"/>
                </a:lnTo>
                <a:lnTo>
                  <a:pt x="21600" y="19145"/>
                </a:lnTo>
                <a:lnTo>
                  <a:pt x="21600" y="18605"/>
                </a:lnTo>
                <a:lnTo>
                  <a:pt x="21386" y="18115"/>
                </a:lnTo>
                <a:lnTo>
                  <a:pt x="21066" y="17525"/>
                </a:lnTo>
                <a:lnTo>
                  <a:pt x="20660" y="17108"/>
                </a:lnTo>
                <a:lnTo>
                  <a:pt x="20275" y="16740"/>
                </a:lnTo>
                <a:lnTo>
                  <a:pt x="20275" y="10628"/>
                </a:lnTo>
                <a:lnTo>
                  <a:pt x="20275" y="5695"/>
                </a:lnTo>
                <a:lnTo>
                  <a:pt x="20275" y="5105"/>
                </a:lnTo>
                <a:lnTo>
                  <a:pt x="20190" y="4492"/>
                </a:lnTo>
                <a:lnTo>
                  <a:pt x="19976" y="4075"/>
                </a:lnTo>
                <a:lnTo>
                  <a:pt x="19763" y="3485"/>
                </a:lnTo>
                <a:lnTo>
                  <a:pt x="19442" y="2995"/>
                </a:lnTo>
                <a:lnTo>
                  <a:pt x="19079" y="2455"/>
                </a:lnTo>
                <a:lnTo>
                  <a:pt x="18673" y="2086"/>
                </a:lnTo>
                <a:lnTo>
                  <a:pt x="18139" y="1620"/>
                </a:lnTo>
                <a:lnTo>
                  <a:pt x="17562" y="1325"/>
                </a:lnTo>
                <a:lnTo>
                  <a:pt x="16836" y="957"/>
                </a:lnTo>
                <a:lnTo>
                  <a:pt x="16045" y="589"/>
                </a:lnTo>
                <a:lnTo>
                  <a:pt x="15169" y="344"/>
                </a:lnTo>
                <a:lnTo>
                  <a:pt x="14272" y="245"/>
                </a:lnTo>
                <a:lnTo>
                  <a:pt x="13182" y="123"/>
                </a:lnTo>
                <a:lnTo>
                  <a:pt x="12028" y="0"/>
                </a:lnTo>
                <a:lnTo>
                  <a:pt x="10832" y="0"/>
                </a:lnTo>
                <a:lnTo>
                  <a:pt x="9572" y="0"/>
                </a:lnTo>
                <a:lnTo>
                  <a:pt x="8418" y="123"/>
                </a:lnTo>
                <a:lnTo>
                  <a:pt x="7328" y="245"/>
                </a:lnTo>
                <a:lnTo>
                  <a:pt x="6431" y="344"/>
                </a:lnTo>
                <a:lnTo>
                  <a:pt x="5555" y="589"/>
                </a:lnTo>
                <a:lnTo>
                  <a:pt x="4764" y="957"/>
                </a:lnTo>
                <a:lnTo>
                  <a:pt x="4038" y="1325"/>
                </a:lnTo>
                <a:lnTo>
                  <a:pt x="3461" y="1620"/>
                </a:lnTo>
                <a:lnTo>
                  <a:pt x="2927" y="2086"/>
                </a:lnTo>
                <a:lnTo>
                  <a:pt x="2521" y="2455"/>
                </a:lnTo>
                <a:lnTo>
                  <a:pt x="2158" y="2995"/>
                </a:lnTo>
                <a:lnTo>
                  <a:pt x="1837" y="3485"/>
                </a:lnTo>
                <a:lnTo>
                  <a:pt x="1624" y="4075"/>
                </a:lnTo>
                <a:lnTo>
                  <a:pt x="1410" y="4492"/>
                </a:lnTo>
                <a:lnTo>
                  <a:pt x="1303" y="5105"/>
                </a:lnTo>
                <a:lnTo>
                  <a:pt x="1303" y="5695"/>
                </a:lnTo>
                <a:lnTo>
                  <a:pt x="1303" y="10874"/>
                </a:lnTo>
                <a:lnTo>
                  <a:pt x="1303" y="16740"/>
                </a:lnTo>
                <a:lnTo>
                  <a:pt x="940" y="17108"/>
                </a:lnTo>
                <a:lnTo>
                  <a:pt x="534" y="17525"/>
                </a:lnTo>
                <a:lnTo>
                  <a:pt x="214" y="18115"/>
                </a:lnTo>
                <a:lnTo>
                  <a:pt x="0" y="18605"/>
                </a:lnTo>
                <a:lnTo>
                  <a:pt x="0" y="19145"/>
                </a:lnTo>
                <a:lnTo>
                  <a:pt x="0" y="19636"/>
                </a:lnTo>
                <a:lnTo>
                  <a:pt x="214" y="20225"/>
                </a:lnTo>
                <a:lnTo>
                  <a:pt x="427" y="20643"/>
                </a:lnTo>
                <a:lnTo>
                  <a:pt x="833" y="21011"/>
                </a:lnTo>
                <a:lnTo>
                  <a:pt x="1303" y="21379"/>
                </a:lnTo>
                <a:lnTo>
                  <a:pt x="1944" y="21477"/>
                </a:lnTo>
                <a:lnTo>
                  <a:pt x="2521" y="21477"/>
                </a:lnTo>
                <a:lnTo>
                  <a:pt x="3141" y="21379"/>
                </a:lnTo>
                <a:lnTo>
                  <a:pt x="3611" y="21011"/>
                </a:lnTo>
                <a:lnTo>
                  <a:pt x="4145" y="20520"/>
                </a:lnTo>
                <a:lnTo>
                  <a:pt x="4658" y="19857"/>
                </a:lnTo>
                <a:lnTo>
                  <a:pt x="4914" y="20225"/>
                </a:lnTo>
                <a:lnTo>
                  <a:pt x="5448" y="20520"/>
                </a:lnTo>
                <a:lnTo>
                  <a:pt x="6025" y="20765"/>
                </a:lnTo>
                <a:lnTo>
                  <a:pt x="6751" y="21134"/>
                </a:lnTo>
                <a:lnTo>
                  <a:pt x="7542" y="21379"/>
                </a:lnTo>
                <a:lnTo>
                  <a:pt x="8418" y="21477"/>
                </a:lnTo>
                <a:lnTo>
                  <a:pt x="9465" y="21600"/>
                </a:lnTo>
                <a:lnTo>
                  <a:pt x="10661" y="21600"/>
                </a:lnTo>
                <a:close/>
              </a:path>
              <a:path w="21600" h="21600" extrusionOk="0">
                <a:moveTo>
                  <a:pt x="17049" y="19857"/>
                </a:moveTo>
                <a:lnTo>
                  <a:pt x="17049" y="19268"/>
                </a:lnTo>
                <a:lnTo>
                  <a:pt x="17049" y="18016"/>
                </a:lnTo>
                <a:lnTo>
                  <a:pt x="17049" y="16274"/>
                </a:lnTo>
                <a:lnTo>
                  <a:pt x="17049" y="14114"/>
                </a:lnTo>
                <a:lnTo>
                  <a:pt x="17049" y="11880"/>
                </a:lnTo>
                <a:lnTo>
                  <a:pt x="17049" y="9843"/>
                </a:lnTo>
                <a:lnTo>
                  <a:pt x="17049" y="8100"/>
                </a:lnTo>
                <a:lnTo>
                  <a:pt x="17049" y="7069"/>
                </a:lnTo>
                <a:lnTo>
                  <a:pt x="16942" y="6725"/>
                </a:lnTo>
                <a:lnTo>
                  <a:pt x="16836" y="6357"/>
                </a:lnTo>
                <a:lnTo>
                  <a:pt x="16686" y="6112"/>
                </a:lnTo>
                <a:lnTo>
                  <a:pt x="16472" y="5768"/>
                </a:lnTo>
                <a:lnTo>
                  <a:pt x="15746" y="5351"/>
                </a:lnTo>
                <a:lnTo>
                  <a:pt x="14849" y="4983"/>
                </a:lnTo>
                <a:lnTo>
                  <a:pt x="13951" y="4615"/>
                </a:lnTo>
                <a:lnTo>
                  <a:pt x="12862" y="4369"/>
                </a:lnTo>
                <a:lnTo>
                  <a:pt x="11879" y="4271"/>
                </a:lnTo>
                <a:lnTo>
                  <a:pt x="10832" y="4197"/>
                </a:lnTo>
                <a:lnTo>
                  <a:pt x="9828" y="4271"/>
                </a:lnTo>
                <a:lnTo>
                  <a:pt x="8845" y="4369"/>
                </a:lnTo>
                <a:lnTo>
                  <a:pt x="7734" y="4615"/>
                </a:lnTo>
                <a:lnTo>
                  <a:pt x="6751" y="4983"/>
                </a:lnTo>
                <a:lnTo>
                  <a:pt x="5961" y="5351"/>
                </a:lnTo>
                <a:lnTo>
                  <a:pt x="5234" y="5768"/>
                </a:lnTo>
                <a:lnTo>
                  <a:pt x="4914" y="6112"/>
                </a:lnTo>
                <a:lnTo>
                  <a:pt x="4764" y="6357"/>
                </a:lnTo>
                <a:lnTo>
                  <a:pt x="4658" y="6725"/>
                </a:lnTo>
                <a:lnTo>
                  <a:pt x="4658" y="7069"/>
                </a:lnTo>
                <a:lnTo>
                  <a:pt x="4658" y="8100"/>
                </a:lnTo>
                <a:lnTo>
                  <a:pt x="4658" y="9843"/>
                </a:lnTo>
                <a:lnTo>
                  <a:pt x="4658" y="11880"/>
                </a:lnTo>
                <a:lnTo>
                  <a:pt x="4658" y="14114"/>
                </a:lnTo>
                <a:lnTo>
                  <a:pt x="4658" y="16274"/>
                </a:lnTo>
                <a:lnTo>
                  <a:pt x="4658" y="18016"/>
                </a:lnTo>
                <a:lnTo>
                  <a:pt x="4658" y="19268"/>
                </a:lnTo>
                <a:lnTo>
                  <a:pt x="4658" y="19857"/>
                </a:lnTo>
              </a:path>
            </a:pathLst>
          </a:custGeom>
          <a:solidFill>
            <a:schemeClr val="bg1">
              <a:lumMod val="75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eaLnBrk="1" hangingPunct="1">
              <a:defRPr/>
            </a:pPr>
            <a:endParaRPr lang="en-US" sz="1200">
              <a:latin typeface="Arial Narrow" pitchFamily="34" charset="0"/>
              <a:cs typeface="Arial" charset="0"/>
            </a:endParaRPr>
          </a:p>
        </p:txBody>
      </p:sp>
      <p:sp>
        <p:nvSpPr>
          <p:cNvPr id="108" name="chair3"/>
          <p:cNvSpPr>
            <a:spLocks noEditPoints="1" noChangeArrowheads="1"/>
          </p:cNvSpPr>
          <p:nvPr/>
        </p:nvSpPr>
        <p:spPr bwMode="auto">
          <a:xfrm>
            <a:off x="4059527" y="1957186"/>
            <a:ext cx="475413" cy="238887"/>
          </a:xfrm>
          <a:custGeom>
            <a:avLst/>
            <a:gdLst>
              <a:gd name="T0" fmla="*/ 10800 w 21600"/>
              <a:gd name="T1" fmla="*/ 0 h 21600"/>
              <a:gd name="T2" fmla="*/ 20275 w 21600"/>
              <a:gd name="T3" fmla="*/ 10800 h 21600"/>
              <a:gd name="T4" fmla="*/ 10800 w 21600"/>
              <a:gd name="T5" fmla="*/ 21600 h 21600"/>
              <a:gd name="T6" fmla="*/ 1303 w 21600"/>
              <a:gd name="T7" fmla="*/ 10800 h 21600"/>
              <a:gd name="T8" fmla="*/ 4828 w 21600"/>
              <a:gd name="T9" fmla="*/ 6639 h 21600"/>
              <a:gd name="T10" fmla="*/ 16846 w 21600"/>
              <a:gd name="T11" fmla="*/ 19649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 extrusionOk="0">
                <a:moveTo>
                  <a:pt x="10661" y="21600"/>
                </a:moveTo>
                <a:lnTo>
                  <a:pt x="11964" y="21600"/>
                </a:lnTo>
                <a:lnTo>
                  <a:pt x="12969" y="21477"/>
                </a:lnTo>
                <a:lnTo>
                  <a:pt x="13951" y="21379"/>
                </a:lnTo>
                <a:lnTo>
                  <a:pt x="14742" y="21134"/>
                </a:lnTo>
                <a:lnTo>
                  <a:pt x="15575" y="20765"/>
                </a:lnTo>
                <a:lnTo>
                  <a:pt x="16152" y="20520"/>
                </a:lnTo>
                <a:lnTo>
                  <a:pt x="16579" y="20225"/>
                </a:lnTo>
                <a:lnTo>
                  <a:pt x="16942" y="19857"/>
                </a:lnTo>
                <a:lnTo>
                  <a:pt x="17455" y="20520"/>
                </a:lnTo>
                <a:lnTo>
                  <a:pt x="17989" y="21011"/>
                </a:lnTo>
                <a:lnTo>
                  <a:pt x="18459" y="21379"/>
                </a:lnTo>
                <a:lnTo>
                  <a:pt x="19079" y="21477"/>
                </a:lnTo>
                <a:lnTo>
                  <a:pt x="19656" y="21477"/>
                </a:lnTo>
                <a:lnTo>
                  <a:pt x="20275" y="21379"/>
                </a:lnTo>
                <a:lnTo>
                  <a:pt x="20660" y="21011"/>
                </a:lnTo>
                <a:lnTo>
                  <a:pt x="21173" y="20643"/>
                </a:lnTo>
                <a:lnTo>
                  <a:pt x="21386" y="20225"/>
                </a:lnTo>
                <a:lnTo>
                  <a:pt x="21600" y="19636"/>
                </a:lnTo>
                <a:lnTo>
                  <a:pt x="21600" y="19145"/>
                </a:lnTo>
                <a:lnTo>
                  <a:pt x="21600" y="18605"/>
                </a:lnTo>
                <a:lnTo>
                  <a:pt x="21386" y="18115"/>
                </a:lnTo>
                <a:lnTo>
                  <a:pt x="21066" y="17525"/>
                </a:lnTo>
                <a:lnTo>
                  <a:pt x="20660" y="17108"/>
                </a:lnTo>
                <a:lnTo>
                  <a:pt x="20275" y="16740"/>
                </a:lnTo>
                <a:lnTo>
                  <a:pt x="20275" y="10628"/>
                </a:lnTo>
                <a:lnTo>
                  <a:pt x="20275" y="5695"/>
                </a:lnTo>
                <a:lnTo>
                  <a:pt x="20275" y="5105"/>
                </a:lnTo>
                <a:lnTo>
                  <a:pt x="20190" y="4492"/>
                </a:lnTo>
                <a:lnTo>
                  <a:pt x="19976" y="4075"/>
                </a:lnTo>
                <a:lnTo>
                  <a:pt x="19763" y="3485"/>
                </a:lnTo>
                <a:lnTo>
                  <a:pt x="19442" y="2995"/>
                </a:lnTo>
                <a:lnTo>
                  <a:pt x="19079" y="2455"/>
                </a:lnTo>
                <a:lnTo>
                  <a:pt x="18673" y="2086"/>
                </a:lnTo>
                <a:lnTo>
                  <a:pt x="18139" y="1620"/>
                </a:lnTo>
                <a:lnTo>
                  <a:pt x="17562" y="1325"/>
                </a:lnTo>
                <a:lnTo>
                  <a:pt x="16836" y="957"/>
                </a:lnTo>
                <a:lnTo>
                  <a:pt x="16045" y="589"/>
                </a:lnTo>
                <a:lnTo>
                  <a:pt x="15169" y="344"/>
                </a:lnTo>
                <a:lnTo>
                  <a:pt x="14272" y="245"/>
                </a:lnTo>
                <a:lnTo>
                  <a:pt x="13182" y="123"/>
                </a:lnTo>
                <a:lnTo>
                  <a:pt x="12028" y="0"/>
                </a:lnTo>
                <a:lnTo>
                  <a:pt x="10832" y="0"/>
                </a:lnTo>
                <a:lnTo>
                  <a:pt x="9572" y="0"/>
                </a:lnTo>
                <a:lnTo>
                  <a:pt x="8418" y="123"/>
                </a:lnTo>
                <a:lnTo>
                  <a:pt x="7328" y="245"/>
                </a:lnTo>
                <a:lnTo>
                  <a:pt x="6431" y="344"/>
                </a:lnTo>
                <a:lnTo>
                  <a:pt x="5555" y="589"/>
                </a:lnTo>
                <a:lnTo>
                  <a:pt x="4764" y="957"/>
                </a:lnTo>
                <a:lnTo>
                  <a:pt x="4038" y="1325"/>
                </a:lnTo>
                <a:lnTo>
                  <a:pt x="3461" y="1620"/>
                </a:lnTo>
                <a:lnTo>
                  <a:pt x="2927" y="2086"/>
                </a:lnTo>
                <a:lnTo>
                  <a:pt x="2521" y="2455"/>
                </a:lnTo>
                <a:lnTo>
                  <a:pt x="2158" y="2995"/>
                </a:lnTo>
                <a:lnTo>
                  <a:pt x="1837" y="3485"/>
                </a:lnTo>
                <a:lnTo>
                  <a:pt x="1624" y="4075"/>
                </a:lnTo>
                <a:lnTo>
                  <a:pt x="1410" y="4492"/>
                </a:lnTo>
                <a:lnTo>
                  <a:pt x="1303" y="5105"/>
                </a:lnTo>
                <a:lnTo>
                  <a:pt x="1303" y="5695"/>
                </a:lnTo>
                <a:lnTo>
                  <a:pt x="1303" y="10874"/>
                </a:lnTo>
                <a:lnTo>
                  <a:pt x="1303" y="16740"/>
                </a:lnTo>
                <a:lnTo>
                  <a:pt x="940" y="17108"/>
                </a:lnTo>
                <a:lnTo>
                  <a:pt x="534" y="17525"/>
                </a:lnTo>
                <a:lnTo>
                  <a:pt x="214" y="18115"/>
                </a:lnTo>
                <a:lnTo>
                  <a:pt x="0" y="18605"/>
                </a:lnTo>
                <a:lnTo>
                  <a:pt x="0" y="19145"/>
                </a:lnTo>
                <a:lnTo>
                  <a:pt x="0" y="19636"/>
                </a:lnTo>
                <a:lnTo>
                  <a:pt x="214" y="20225"/>
                </a:lnTo>
                <a:lnTo>
                  <a:pt x="427" y="20643"/>
                </a:lnTo>
                <a:lnTo>
                  <a:pt x="833" y="21011"/>
                </a:lnTo>
                <a:lnTo>
                  <a:pt x="1303" y="21379"/>
                </a:lnTo>
                <a:lnTo>
                  <a:pt x="1944" y="21477"/>
                </a:lnTo>
                <a:lnTo>
                  <a:pt x="2521" y="21477"/>
                </a:lnTo>
                <a:lnTo>
                  <a:pt x="3141" y="21379"/>
                </a:lnTo>
                <a:lnTo>
                  <a:pt x="3611" y="21011"/>
                </a:lnTo>
                <a:lnTo>
                  <a:pt x="4145" y="20520"/>
                </a:lnTo>
                <a:lnTo>
                  <a:pt x="4658" y="19857"/>
                </a:lnTo>
                <a:lnTo>
                  <a:pt x="4914" y="20225"/>
                </a:lnTo>
                <a:lnTo>
                  <a:pt x="5448" y="20520"/>
                </a:lnTo>
                <a:lnTo>
                  <a:pt x="6025" y="20765"/>
                </a:lnTo>
                <a:lnTo>
                  <a:pt x="6751" y="21134"/>
                </a:lnTo>
                <a:lnTo>
                  <a:pt x="7542" y="21379"/>
                </a:lnTo>
                <a:lnTo>
                  <a:pt x="8418" y="21477"/>
                </a:lnTo>
                <a:lnTo>
                  <a:pt x="9465" y="21600"/>
                </a:lnTo>
                <a:lnTo>
                  <a:pt x="10661" y="21600"/>
                </a:lnTo>
                <a:close/>
              </a:path>
              <a:path w="21600" h="21600" extrusionOk="0">
                <a:moveTo>
                  <a:pt x="17049" y="19857"/>
                </a:moveTo>
                <a:lnTo>
                  <a:pt x="17049" y="19268"/>
                </a:lnTo>
                <a:lnTo>
                  <a:pt x="17049" y="18016"/>
                </a:lnTo>
                <a:lnTo>
                  <a:pt x="17049" y="16274"/>
                </a:lnTo>
                <a:lnTo>
                  <a:pt x="17049" y="14114"/>
                </a:lnTo>
                <a:lnTo>
                  <a:pt x="17049" y="11880"/>
                </a:lnTo>
                <a:lnTo>
                  <a:pt x="17049" y="9843"/>
                </a:lnTo>
                <a:lnTo>
                  <a:pt x="17049" y="8100"/>
                </a:lnTo>
                <a:lnTo>
                  <a:pt x="17049" y="7069"/>
                </a:lnTo>
                <a:lnTo>
                  <a:pt x="16942" y="6725"/>
                </a:lnTo>
                <a:lnTo>
                  <a:pt x="16836" y="6357"/>
                </a:lnTo>
                <a:lnTo>
                  <a:pt x="16686" y="6112"/>
                </a:lnTo>
                <a:lnTo>
                  <a:pt x="16472" y="5768"/>
                </a:lnTo>
                <a:lnTo>
                  <a:pt x="15746" y="5351"/>
                </a:lnTo>
                <a:lnTo>
                  <a:pt x="14849" y="4983"/>
                </a:lnTo>
                <a:lnTo>
                  <a:pt x="13951" y="4615"/>
                </a:lnTo>
                <a:lnTo>
                  <a:pt x="12862" y="4369"/>
                </a:lnTo>
                <a:lnTo>
                  <a:pt x="11879" y="4271"/>
                </a:lnTo>
                <a:lnTo>
                  <a:pt x="10832" y="4197"/>
                </a:lnTo>
                <a:lnTo>
                  <a:pt x="9828" y="4271"/>
                </a:lnTo>
                <a:lnTo>
                  <a:pt x="8845" y="4369"/>
                </a:lnTo>
                <a:lnTo>
                  <a:pt x="7734" y="4615"/>
                </a:lnTo>
                <a:lnTo>
                  <a:pt x="6751" y="4983"/>
                </a:lnTo>
                <a:lnTo>
                  <a:pt x="5961" y="5351"/>
                </a:lnTo>
                <a:lnTo>
                  <a:pt x="5234" y="5768"/>
                </a:lnTo>
                <a:lnTo>
                  <a:pt x="4914" y="6112"/>
                </a:lnTo>
                <a:lnTo>
                  <a:pt x="4764" y="6357"/>
                </a:lnTo>
                <a:lnTo>
                  <a:pt x="4658" y="6725"/>
                </a:lnTo>
                <a:lnTo>
                  <a:pt x="4658" y="7069"/>
                </a:lnTo>
                <a:lnTo>
                  <a:pt x="4658" y="8100"/>
                </a:lnTo>
                <a:lnTo>
                  <a:pt x="4658" y="9843"/>
                </a:lnTo>
                <a:lnTo>
                  <a:pt x="4658" y="11880"/>
                </a:lnTo>
                <a:lnTo>
                  <a:pt x="4658" y="14114"/>
                </a:lnTo>
                <a:lnTo>
                  <a:pt x="4658" y="16274"/>
                </a:lnTo>
                <a:lnTo>
                  <a:pt x="4658" y="18016"/>
                </a:lnTo>
                <a:lnTo>
                  <a:pt x="4658" y="19268"/>
                </a:lnTo>
                <a:lnTo>
                  <a:pt x="4658" y="19857"/>
                </a:lnTo>
              </a:path>
            </a:pathLst>
          </a:custGeom>
          <a:solidFill>
            <a:schemeClr val="bg1">
              <a:lumMod val="75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eaLnBrk="1" hangingPunct="1">
              <a:defRPr/>
            </a:pPr>
            <a:endParaRPr lang="en-US" sz="1200">
              <a:latin typeface="Arial Narrow" pitchFamily="34" charset="0"/>
              <a:cs typeface="Arial" charset="0"/>
            </a:endParaRPr>
          </a:p>
        </p:txBody>
      </p:sp>
      <p:sp>
        <p:nvSpPr>
          <p:cNvPr id="109" name="chair3"/>
          <p:cNvSpPr>
            <a:spLocks noEditPoints="1" noChangeArrowheads="1"/>
          </p:cNvSpPr>
          <p:nvPr/>
        </p:nvSpPr>
        <p:spPr bwMode="auto">
          <a:xfrm>
            <a:off x="4616562" y="1958484"/>
            <a:ext cx="475413" cy="238887"/>
          </a:xfrm>
          <a:custGeom>
            <a:avLst/>
            <a:gdLst>
              <a:gd name="T0" fmla="*/ 10800 w 21600"/>
              <a:gd name="T1" fmla="*/ 0 h 21600"/>
              <a:gd name="T2" fmla="*/ 20275 w 21600"/>
              <a:gd name="T3" fmla="*/ 10800 h 21600"/>
              <a:gd name="T4" fmla="*/ 10800 w 21600"/>
              <a:gd name="T5" fmla="*/ 21600 h 21600"/>
              <a:gd name="T6" fmla="*/ 1303 w 21600"/>
              <a:gd name="T7" fmla="*/ 10800 h 21600"/>
              <a:gd name="T8" fmla="*/ 4828 w 21600"/>
              <a:gd name="T9" fmla="*/ 6639 h 21600"/>
              <a:gd name="T10" fmla="*/ 16846 w 21600"/>
              <a:gd name="T11" fmla="*/ 19649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 extrusionOk="0">
                <a:moveTo>
                  <a:pt x="10661" y="21600"/>
                </a:moveTo>
                <a:lnTo>
                  <a:pt x="11964" y="21600"/>
                </a:lnTo>
                <a:lnTo>
                  <a:pt x="12969" y="21477"/>
                </a:lnTo>
                <a:lnTo>
                  <a:pt x="13951" y="21379"/>
                </a:lnTo>
                <a:lnTo>
                  <a:pt x="14742" y="21134"/>
                </a:lnTo>
                <a:lnTo>
                  <a:pt x="15575" y="20765"/>
                </a:lnTo>
                <a:lnTo>
                  <a:pt x="16152" y="20520"/>
                </a:lnTo>
                <a:lnTo>
                  <a:pt x="16579" y="20225"/>
                </a:lnTo>
                <a:lnTo>
                  <a:pt x="16942" y="19857"/>
                </a:lnTo>
                <a:lnTo>
                  <a:pt x="17455" y="20520"/>
                </a:lnTo>
                <a:lnTo>
                  <a:pt x="17989" y="21011"/>
                </a:lnTo>
                <a:lnTo>
                  <a:pt x="18459" y="21379"/>
                </a:lnTo>
                <a:lnTo>
                  <a:pt x="19079" y="21477"/>
                </a:lnTo>
                <a:lnTo>
                  <a:pt x="19656" y="21477"/>
                </a:lnTo>
                <a:lnTo>
                  <a:pt x="20275" y="21379"/>
                </a:lnTo>
                <a:lnTo>
                  <a:pt x="20660" y="21011"/>
                </a:lnTo>
                <a:lnTo>
                  <a:pt x="21173" y="20643"/>
                </a:lnTo>
                <a:lnTo>
                  <a:pt x="21386" y="20225"/>
                </a:lnTo>
                <a:lnTo>
                  <a:pt x="21600" y="19636"/>
                </a:lnTo>
                <a:lnTo>
                  <a:pt x="21600" y="19145"/>
                </a:lnTo>
                <a:lnTo>
                  <a:pt x="21600" y="18605"/>
                </a:lnTo>
                <a:lnTo>
                  <a:pt x="21386" y="18115"/>
                </a:lnTo>
                <a:lnTo>
                  <a:pt x="21066" y="17525"/>
                </a:lnTo>
                <a:lnTo>
                  <a:pt x="20660" y="17108"/>
                </a:lnTo>
                <a:lnTo>
                  <a:pt x="20275" y="16740"/>
                </a:lnTo>
                <a:lnTo>
                  <a:pt x="20275" y="10628"/>
                </a:lnTo>
                <a:lnTo>
                  <a:pt x="20275" y="5695"/>
                </a:lnTo>
                <a:lnTo>
                  <a:pt x="20275" y="5105"/>
                </a:lnTo>
                <a:lnTo>
                  <a:pt x="20190" y="4492"/>
                </a:lnTo>
                <a:lnTo>
                  <a:pt x="19976" y="4075"/>
                </a:lnTo>
                <a:lnTo>
                  <a:pt x="19763" y="3485"/>
                </a:lnTo>
                <a:lnTo>
                  <a:pt x="19442" y="2995"/>
                </a:lnTo>
                <a:lnTo>
                  <a:pt x="19079" y="2455"/>
                </a:lnTo>
                <a:lnTo>
                  <a:pt x="18673" y="2086"/>
                </a:lnTo>
                <a:lnTo>
                  <a:pt x="18139" y="1620"/>
                </a:lnTo>
                <a:lnTo>
                  <a:pt x="17562" y="1325"/>
                </a:lnTo>
                <a:lnTo>
                  <a:pt x="16836" y="957"/>
                </a:lnTo>
                <a:lnTo>
                  <a:pt x="16045" y="589"/>
                </a:lnTo>
                <a:lnTo>
                  <a:pt x="15169" y="344"/>
                </a:lnTo>
                <a:lnTo>
                  <a:pt x="14272" y="245"/>
                </a:lnTo>
                <a:lnTo>
                  <a:pt x="13182" y="123"/>
                </a:lnTo>
                <a:lnTo>
                  <a:pt x="12028" y="0"/>
                </a:lnTo>
                <a:lnTo>
                  <a:pt x="10832" y="0"/>
                </a:lnTo>
                <a:lnTo>
                  <a:pt x="9572" y="0"/>
                </a:lnTo>
                <a:lnTo>
                  <a:pt x="8418" y="123"/>
                </a:lnTo>
                <a:lnTo>
                  <a:pt x="7328" y="245"/>
                </a:lnTo>
                <a:lnTo>
                  <a:pt x="6431" y="344"/>
                </a:lnTo>
                <a:lnTo>
                  <a:pt x="5555" y="589"/>
                </a:lnTo>
                <a:lnTo>
                  <a:pt x="4764" y="957"/>
                </a:lnTo>
                <a:lnTo>
                  <a:pt x="4038" y="1325"/>
                </a:lnTo>
                <a:lnTo>
                  <a:pt x="3461" y="1620"/>
                </a:lnTo>
                <a:lnTo>
                  <a:pt x="2927" y="2086"/>
                </a:lnTo>
                <a:lnTo>
                  <a:pt x="2521" y="2455"/>
                </a:lnTo>
                <a:lnTo>
                  <a:pt x="2158" y="2995"/>
                </a:lnTo>
                <a:lnTo>
                  <a:pt x="1837" y="3485"/>
                </a:lnTo>
                <a:lnTo>
                  <a:pt x="1624" y="4075"/>
                </a:lnTo>
                <a:lnTo>
                  <a:pt x="1410" y="4492"/>
                </a:lnTo>
                <a:lnTo>
                  <a:pt x="1303" y="5105"/>
                </a:lnTo>
                <a:lnTo>
                  <a:pt x="1303" y="5695"/>
                </a:lnTo>
                <a:lnTo>
                  <a:pt x="1303" y="10874"/>
                </a:lnTo>
                <a:lnTo>
                  <a:pt x="1303" y="16740"/>
                </a:lnTo>
                <a:lnTo>
                  <a:pt x="940" y="17108"/>
                </a:lnTo>
                <a:lnTo>
                  <a:pt x="534" y="17525"/>
                </a:lnTo>
                <a:lnTo>
                  <a:pt x="214" y="18115"/>
                </a:lnTo>
                <a:lnTo>
                  <a:pt x="0" y="18605"/>
                </a:lnTo>
                <a:lnTo>
                  <a:pt x="0" y="19145"/>
                </a:lnTo>
                <a:lnTo>
                  <a:pt x="0" y="19636"/>
                </a:lnTo>
                <a:lnTo>
                  <a:pt x="214" y="20225"/>
                </a:lnTo>
                <a:lnTo>
                  <a:pt x="427" y="20643"/>
                </a:lnTo>
                <a:lnTo>
                  <a:pt x="833" y="21011"/>
                </a:lnTo>
                <a:lnTo>
                  <a:pt x="1303" y="21379"/>
                </a:lnTo>
                <a:lnTo>
                  <a:pt x="1944" y="21477"/>
                </a:lnTo>
                <a:lnTo>
                  <a:pt x="2521" y="21477"/>
                </a:lnTo>
                <a:lnTo>
                  <a:pt x="3141" y="21379"/>
                </a:lnTo>
                <a:lnTo>
                  <a:pt x="3611" y="21011"/>
                </a:lnTo>
                <a:lnTo>
                  <a:pt x="4145" y="20520"/>
                </a:lnTo>
                <a:lnTo>
                  <a:pt x="4658" y="19857"/>
                </a:lnTo>
                <a:lnTo>
                  <a:pt x="4914" y="20225"/>
                </a:lnTo>
                <a:lnTo>
                  <a:pt x="5448" y="20520"/>
                </a:lnTo>
                <a:lnTo>
                  <a:pt x="6025" y="20765"/>
                </a:lnTo>
                <a:lnTo>
                  <a:pt x="6751" y="21134"/>
                </a:lnTo>
                <a:lnTo>
                  <a:pt x="7542" y="21379"/>
                </a:lnTo>
                <a:lnTo>
                  <a:pt x="8418" y="21477"/>
                </a:lnTo>
                <a:lnTo>
                  <a:pt x="9465" y="21600"/>
                </a:lnTo>
                <a:lnTo>
                  <a:pt x="10661" y="21600"/>
                </a:lnTo>
                <a:close/>
              </a:path>
              <a:path w="21600" h="21600" extrusionOk="0">
                <a:moveTo>
                  <a:pt x="17049" y="19857"/>
                </a:moveTo>
                <a:lnTo>
                  <a:pt x="17049" y="19268"/>
                </a:lnTo>
                <a:lnTo>
                  <a:pt x="17049" y="18016"/>
                </a:lnTo>
                <a:lnTo>
                  <a:pt x="17049" y="16274"/>
                </a:lnTo>
                <a:lnTo>
                  <a:pt x="17049" y="14114"/>
                </a:lnTo>
                <a:lnTo>
                  <a:pt x="17049" y="11880"/>
                </a:lnTo>
                <a:lnTo>
                  <a:pt x="17049" y="9843"/>
                </a:lnTo>
                <a:lnTo>
                  <a:pt x="17049" y="8100"/>
                </a:lnTo>
                <a:lnTo>
                  <a:pt x="17049" y="7069"/>
                </a:lnTo>
                <a:lnTo>
                  <a:pt x="16942" y="6725"/>
                </a:lnTo>
                <a:lnTo>
                  <a:pt x="16836" y="6357"/>
                </a:lnTo>
                <a:lnTo>
                  <a:pt x="16686" y="6112"/>
                </a:lnTo>
                <a:lnTo>
                  <a:pt x="16472" y="5768"/>
                </a:lnTo>
                <a:lnTo>
                  <a:pt x="15746" y="5351"/>
                </a:lnTo>
                <a:lnTo>
                  <a:pt x="14849" y="4983"/>
                </a:lnTo>
                <a:lnTo>
                  <a:pt x="13951" y="4615"/>
                </a:lnTo>
                <a:lnTo>
                  <a:pt x="12862" y="4369"/>
                </a:lnTo>
                <a:lnTo>
                  <a:pt x="11879" y="4271"/>
                </a:lnTo>
                <a:lnTo>
                  <a:pt x="10832" y="4197"/>
                </a:lnTo>
                <a:lnTo>
                  <a:pt x="9828" y="4271"/>
                </a:lnTo>
                <a:lnTo>
                  <a:pt x="8845" y="4369"/>
                </a:lnTo>
                <a:lnTo>
                  <a:pt x="7734" y="4615"/>
                </a:lnTo>
                <a:lnTo>
                  <a:pt x="6751" y="4983"/>
                </a:lnTo>
                <a:lnTo>
                  <a:pt x="5961" y="5351"/>
                </a:lnTo>
                <a:lnTo>
                  <a:pt x="5234" y="5768"/>
                </a:lnTo>
                <a:lnTo>
                  <a:pt x="4914" y="6112"/>
                </a:lnTo>
                <a:lnTo>
                  <a:pt x="4764" y="6357"/>
                </a:lnTo>
                <a:lnTo>
                  <a:pt x="4658" y="6725"/>
                </a:lnTo>
                <a:lnTo>
                  <a:pt x="4658" y="7069"/>
                </a:lnTo>
                <a:lnTo>
                  <a:pt x="4658" y="8100"/>
                </a:lnTo>
                <a:lnTo>
                  <a:pt x="4658" y="9843"/>
                </a:lnTo>
                <a:lnTo>
                  <a:pt x="4658" y="11880"/>
                </a:lnTo>
                <a:lnTo>
                  <a:pt x="4658" y="14114"/>
                </a:lnTo>
                <a:lnTo>
                  <a:pt x="4658" y="16274"/>
                </a:lnTo>
                <a:lnTo>
                  <a:pt x="4658" y="18016"/>
                </a:lnTo>
                <a:lnTo>
                  <a:pt x="4658" y="19268"/>
                </a:lnTo>
                <a:lnTo>
                  <a:pt x="4658" y="19857"/>
                </a:lnTo>
              </a:path>
            </a:pathLst>
          </a:custGeom>
          <a:solidFill>
            <a:schemeClr val="bg1">
              <a:lumMod val="75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eaLnBrk="1" hangingPunct="1">
              <a:defRPr/>
            </a:pPr>
            <a:endParaRPr lang="en-US" sz="1200">
              <a:latin typeface="Arial Narrow" pitchFamily="34" charset="0"/>
              <a:cs typeface="Arial" charset="0"/>
            </a:endParaRPr>
          </a:p>
        </p:txBody>
      </p:sp>
      <p:sp>
        <p:nvSpPr>
          <p:cNvPr id="114" name="chair3"/>
          <p:cNvSpPr>
            <a:spLocks noEditPoints="1" noChangeArrowheads="1"/>
          </p:cNvSpPr>
          <p:nvPr/>
        </p:nvSpPr>
        <p:spPr bwMode="auto">
          <a:xfrm>
            <a:off x="5185421" y="1958906"/>
            <a:ext cx="475413" cy="238887"/>
          </a:xfrm>
          <a:custGeom>
            <a:avLst/>
            <a:gdLst>
              <a:gd name="T0" fmla="*/ 10800 w 21600"/>
              <a:gd name="T1" fmla="*/ 0 h 21600"/>
              <a:gd name="T2" fmla="*/ 20275 w 21600"/>
              <a:gd name="T3" fmla="*/ 10800 h 21600"/>
              <a:gd name="T4" fmla="*/ 10800 w 21600"/>
              <a:gd name="T5" fmla="*/ 21600 h 21600"/>
              <a:gd name="T6" fmla="*/ 1303 w 21600"/>
              <a:gd name="T7" fmla="*/ 10800 h 21600"/>
              <a:gd name="T8" fmla="*/ 4828 w 21600"/>
              <a:gd name="T9" fmla="*/ 6639 h 21600"/>
              <a:gd name="T10" fmla="*/ 16846 w 21600"/>
              <a:gd name="T11" fmla="*/ 19649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 extrusionOk="0">
                <a:moveTo>
                  <a:pt x="10661" y="21600"/>
                </a:moveTo>
                <a:lnTo>
                  <a:pt x="11964" y="21600"/>
                </a:lnTo>
                <a:lnTo>
                  <a:pt x="12969" y="21477"/>
                </a:lnTo>
                <a:lnTo>
                  <a:pt x="13951" y="21379"/>
                </a:lnTo>
                <a:lnTo>
                  <a:pt x="14742" y="21134"/>
                </a:lnTo>
                <a:lnTo>
                  <a:pt x="15575" y="20765"/>
                </a:lnTo>
                <a:lnTo>
                  <a:pt x="16152" y="20520"/>
                </a:lnTo>
                <a:lnTo>
                  <a:pt x="16579" y="20225"/>
                </a:lnTo>
                <a:lnTo>
                  <a:pt x="16942" y="19857"/>
                </a:lnTo>
                <a:lnTo>
                  <a:pt x="17455" y="20520"/>
                </a:lnTo>
                <a:lnTo>
                  <a:pt x="17989" y="21011"/>
                </a:lnTo>
                <a:lnTo>
                  <a:pt x="18459" y="21379"/>
                </a:lnTo>
                <a:lnTo>
                  <a:pt x="19079" y="21477"/>
                </a:lnTo>
                <a:lnTo>
                  <a:pt x="19656" y="21477"/>
                </a:lnTo>
                <a:lnTo>
                  <a:pt x="20275" y="21379"/>
                </a:lnTo>
                <a:lnTo>
                  <a:pt x="20660" y="21011"/>
                </a:lnTo>
                <a:lnTo>
                  <a:pt x="21173" y="20643"/>
                </a:lnTo>
                <a:lnTo>
                  <a:pt x="21386" y="20225"/>
                </a:lnTo>
                <a:lnTo>
                  <a:pt x="21600" y="19636"/>
                </a:lnTo>
                <a:lnTo>
                  <a:pt x="21600" y="19145"/>
                </a:lnTo>
                <a:lnTo>
                  <a:pt x="21600" y="18605"/>
                </a:lnTo>
                <a:lnTo>
                  <a:pt x="21386" y="18115"/>
                </a:lnTo>
                <a:lnTo>
                  <a:pt x="21066" y="17525"/>
                </a:lnTo>
                <a:lnTo>
                  <a:pt x="20660" y="17108"/>
                </a:lnTo>
                <a:lnTo>
                  <a:pt x="20275" y="16740"/>
                </a:lnTo>
                <a:lnTo>
                  <a:pt x="20275" y="10628"/>
                </a:lnTo>
                <a:lnTo>
                  <a:pt x="20275" y="5695"/>
                </a:lnTo>
                <a:lnTo>
                  <a:pt x="20275" y="5105"/>
                </a:lnTo>
                <a:lnTo>
                  <a:pt x="20190" y="4492"/>
                </a:lnTo>
                <a:lnTo>
                  <a:pt x="19976" y="4075"/>
                </a:lnTo>
                <a:lnTo>
                  <a:pt x="19763" y="3485"/>
                </a:lnTo>
                <a:lnTo>
                  <a:pt x="19442" y="2995"/>
                </a:lnTo>
                <a:lnTo>
                  <a:pt x="19079" y="2455"/>
                </a:lnTo>
                <a:lnTo>
                  <a:pt x="18673" y="2086"/>
                </a:lnTo>
                <a:lnTo>
                  <a:pt x="18139" y="1620"/>
                </a:lnTo>
                <a:lnTo>
                  <a:pt x="17562" y="1325"/>
                </a:lnTo>
                <a:lnTo>
                  <a:pt x="16836" y="957"/>
                </a:lnTo>
                <a:lnTo>
                  <a:pt x="16045" y="589"/>
                </a:lnTo>
                <a:lnTo>
                  <a:pt x="15169" y="344"/>
                </a:lnTo>
                <a:lnTo>
                  <a:pt x="14272" y="245"/>
                </a:lnTo>
                <a:lnTo>
                  <a:pt x="13182" y="123"/>
                </a:lnTo>
                <a:lnTo>
                  <a:pt x="12028" y="0"/>
                </a:lnTo>
                <a:lnTo>
                  <a:pt x="10832" y="0"/>
                </a:lnTo>
                <a:lnTo>
                  <a:pt x="9572" y="0"/>
                </a:lnTo>
                <a:lnTo>
                  <a:pt x="8418" y="123"/>
                </a:lnTo>
                <a:lnTo>
                  <a:pt x="7328" y="245"/>
                </a:lnTo>
                <a:lnTo>
                  <a:pt x="6431" y="344"/>
                </a:lnTo>
                <a:lnTo>
                  <a:pt x="5555" y="589"/>
                </a:lnTo>
                <a:lnTo>
                  <a:pt x="4764" y="957"/>
                </a:lnTo>
                <a:lnTo>
                  <a:pt x="4038" y="1325"/>
                </a:lnTo>
                <a:lnTo>
                  <a:pt x="3461" y="1620"/>
                </a:lnTo>
                <a:lnTo>
                  <a:pt x="2927" y="2086"/>
                </a:lnTo>
                <a:lnTo>
                  <a:pt x="2521" y="2455"/>
                </a:lnTo>
                <a:lnTo>
                  <a:pt x="2158" y="2995"/>
                </a:lnTo>
                <a:lnTo>
                  <a:pt x="1837" y="3485"/>
                </a:lnTo>
                <a:lnTo>
                  <a:pt x="1624" y="4075"/>
                </a:lnTo>
                <a:lnTo>
                  <a:pt x="1410" y="4492"/>
                </a:lnTo>
                <a:lnTo>
                  <a:pt x="1303" y="5105"/>
                </a:lnTo>
                <a:lnTo>
                  <a:pt x="1303" y="5695"/>
                </a:lnTo>
                <a:lnTo>
                  <a:pt x="1303" y="10874"/>
                </a:lnTo>
                <a:lnTo>
                  <a:pt x="1303" y="16740"/>
                </a:lnTo>
                <a:lnTo>
                  <a:pt x="940" y="17108"/>
                </a:lnTo>
                <a:lnTo>
                  <a:pt x="534" y="17525"/>
                </a:lnTo>
                <a:lnTo>
                  <a:pt x="214" y="18115"/>
                </a:lnTo>
                <a:lnTo>
                  <a:pt x="0" y="18605"/>
                </a:lnTo>
                <a:lnTo>
                  <a:pt x="0" y="19145"/>
                </a:lnTo>
                <a:lnTo>
                  <a:pt x="0" y="19636"/>
                </a:lnTo>
                <a:lnTo>
                  <a:pt x="214" y="20225"/>
                </a:lnTo>
                <a:lnTo>
                  <a:pt x="427" y="20643"/>
                </a:lnTo>
                <a:lnTo>
                  <a:pt x="833" y="21011"/>
                </a:lnTo>
                <a:lnTo>
                  <a:pt x="1303" y="21379"/>
                </a:lnTo>
                <a:lnTo>
                  <a:pt x="1944" y="21477"/>
                </a:lnTo>
                <a:lnTo>
                  <a:pt x="2521" y="21477"/>
                </a:lnTo>
                <a:lnTo>
                  <a:pt x="3141" y="21379"/>
                </a:lnTo>
                <a:lnTo>
                  <a:pt x="3611" y="21011"/>
                </a:lnTo>
                <a:lnTo>
                  <a:pt x="4145" y="20520"/>
                </a:lnTo>
                <a:lnTo>
                  <a:pt x="4658" y="19857"/>
                </a:lnTo>
                <a:lnTo>
                  <a:pt x="4914" y="20225"/>
                </a:lnTo>
                <a:lnTo>
                  <a:pt x="5448" y="20520"/>
                </a:lnTo>
                <a:lnTo>
                  <a:pt x="6025" y="20765"/>
                </a:lnTo>
                <a:lnTo>
                  <a:pt x="6751" y="21134"/>
                </a:lnTo>
                <a:lnTo>
                  <a:pt x="7542" y="21379"/>
                </a:lnTo>
                <a:lnTo>
                  <a:pt x="8418" y="21477"/>
                </a:lnTo>
                <a:lnTo>
                  <a:pt x="9465" y="21600"/>
                </a:lnTo>
                <a:lnTo>
                  <a:pt x="10661" y="21600"/>
                </a:lnTo>
                <a:close/>
              </a:path>
              <a:path w="21600" h="21600" extrusionOk="0">
                <a:moveTo>
                  <a:pt x="17049" y="19857"/>
                </a:moveTo>
                <a:lnTo>
                  <a:pt x="17049" y="19268"/>
                </a:lnTo>
                <a:lnTo>
                  <a:pt x="17049" y="18016"/>
                </a:lnTo>
                <a:lnTo>
                  <a:pt x="17049" y="16274"/>
                </a:lnTo>
                <a:lnTo>
                  <a:pt x="17049" y="14114"/>
                </a:lnTo>
                <a:lnTo>
                  <a:pt x="17049" y="11880"/>
                </a:lnTo>
                <a:lnTo>
                  <a:pt x="17049" y="9843"/>
                </a:lnTo>
                <a:lnTo>
                  <a:pt x="17049" y="8100"/>
                </a:lnTo>
                <a:lnTo>
                  <a:pt x="17049" y="7069"/>
                </a:lnTo>
                <a:lnTo>
                  <a:pt x="16942" y="6725"/>
                </a:lnTo>
                <a:lnTo>
                  <a:pt x="16836" y="6357"/>
                </a:lnTo>
                <a:lnTo>
                  <a:pt x="16686" y="6112"/>
                </a:lnTo>
                <a:lnTo>
                  <a:pt x="16472" y="5768"/>
                </a:lnTo>
                <a:lnTo>
                  <a:pt x="15746" y="5351"/>
                </a:lnTo>
                <a:lnTo>
                  <a:pt x="14849" y="4983"/>
                </a:lnTo>
                <a:lnTo>
                  <a:pt x="13951" y="4615"/>
                </a:lnTo>
                <a:lnTo>
                  <a:pt x="12862" y="4369"/>
                </a:lnTo>
                <a:lnTo>
                  <a:pt x="11879" y="4271"/>
                </a:lnTo>
                <a:lnTo>
                  <a:pt x="10832" y="4197"/>
                </a:lnTo>
                <a:lnTo>
                  <a:pt x="9828" y="4271"/>
                </a:lnTo>
                <a:lnTo>
                  <a:pt x="8845" y="4369"/>
                </a:lnTo>
                <a:lnTo>
                  <a:pt x="7734" y="4615"/>
                </a:lnTo>
                <a:lnTo>
                  <a:pt x="6751" y="4983"/>
                </a:lnTo>
                <a:lnTo>
                  <a:pt x="5961" y="5351"/>
                </a:lnTo>
                <a:lnTo>
                  <a:pt x="5234" y="5768"/>
                </a:lnTo>
                <a:lnTo>
                  <a:pt x="4914" y="6112"/>
                </a:lnTo>
                <a:lnTo>
                  <a:pt x="4764" y="6357"/>
                </a:lnTo>
                <a:lnTo>
                  <a:pt x="4658" y="6725"/>
                </a:lnTo>
                <a:lnTo>
                  <a:pt x="4658" y="7069"/>
                </a:lnTo>
                <a:lnTo>
                  <a:pt x="4658" y="8100"/>
                </a:lnTo>
                <a:lnTo>
                  <a:pt x="4658" y="9843"/>
                </a:lnTo>
                <a:lnTo>
                  <a:pt x="4658" y="11880"/>
                </a:lnTo>
                <a:lnTo>
                  <a:pt x="4658" y="14114"/>
                </a:lnTo>
                <a:lnTo>
                  <a:pt x="4658" y="16274"/>
                </a:lnTo>
                <a:lnTo>
                  <a:pt x="4658" y="18016"/>
                </a:lnTo>
                <a:lnTo>
                  <a:pt x="4658" y="19268"/>
                </a:lnTo>
                <a:lnTo>
                  <a:pt x="4658" y="19857"/>
                </a:lnTo>
              </a:path>
            </a:pathLst>
          </a:custGeom>
          <a:solidFill>
            <a:schemeClr val="bg1">
              <a:lumMod val="75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eaLnBrk="1" hangingPunct="1">
              <a:defRPr/>
            </a:pPr>
            <a:endParaRPr lang="en-US" sz="1200">
              <a:latin typeface="Arial Narrow" pitchFamily="34" charset="0"/>
              <a:cs typeface="Arial" charset="0"/>
            </a:endParaRPr>
          </a:p>
        </p:txBody>
      </p:sp>
      <p:sp>
        <p:nvSpPr>
          <p:cNvPr id="151" name="chair3"/>
          <p:cNvSpPr>
            <a:spLocks noEditPoints="1" noChangeArrowheads="1"/>
          </p:cNvSpPr>
          <p:nvPr/>
        </p:nvSpPr>
        <p:spPr bwMode="auto">
          <a:xfrm>
            <a:off x="5713093" y="1957186"/>
            <a:ext cx="475413" cy="238887"/>
          </a:xfrm>
          <a:custGeom>
            <a:avLst/>
            <a:gdLst>
              <a:gd name="T0" fmla="*/ 10800 w 21600"/>
              <a:gd name="T1" fmla="*/ 0 h 21600"/>
              <a:gd name="T2" fmla="*/ 20275 w 21600"/>
              <a:gd name="T3" fmla="*/ 10800 h 21600"/>
              <a:gd name="T4" fmla="*/ 10800 w 21600"/>
              <a:gd name="T5" fmla="*/ 21600 h 21600"/>
              <a:gd name="T6" fmla="*/ 1303 w 21600"/>
              <a:gd name="T7" fmla="*/ 10800 h 21600"/>
              <a:gd name="T8" fmla="*/ 4828 w 21600"/>
              <a:gd name="T9" fmla="*/ 6639 h 21600"/>
              <a:gd name="T10" fmla="*/ 16846 w 21600"/>
              <a:gd name="T11" fmla="*/ 19649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 extrusionOk="0">
                <a:moveTo>
                  <a:pt x="10661" y="21600"/>
                </a:moveTo>
                <a:lnTo>
                  <a:pt x="11964" y="21600"/>
                </a:lnTo>
                <a:lnTo>
                  <a:pt x="12969" y="21477"/>
                </a:lnTo>
                <a:lnTo>
                  <a:pt x="13951" y="21379"/>
                </a:lnTo>
                <a:lnTo>
                  <a:pt x="14742" y="21134"/>
                </a:lnTo>
                <a:lnTo>
                  <a:pt x="15575" y="20765"/>
                </a:lnTo>
                <a:lnTo>
                  <a:pt x="16152" y="20520"/>
                </a:lnTo>
                <a:lnTo>
                  <a:pt x="16579" y="20225"/>
                </a:lnTo>
                <a:lnTo>
                  <a:pt x="16942" y="19857"/>
                </a:lnTo>
                <a:lnTo>
                  <a:pt x="17455" y="20520"/>
                </a:lnTo>
                <a:lnTo>
                  <a:pt x="17989" y="21011"/>
                </a:lnTo>
                <a:lnTo>
                  <a:pt x="18459" y="21379"/>
                </a:lnTo>
                <a:lnTo>
                  <a:pt x="19079" y="21477"/>
                </a:lnTo>
                <a:lnTo>
                  <a:pt x="19656" y="21477"/>
                </a:lnTo>
                <a:lnTo>
                  <a:pt x="20275" y="21379"/>
                </a:lnTo>
                <a:lnTo>
                  <a:pt x="20660" y="21011"/>
                </a:lnTo>
                <a:lnTo>
                  <a:pt x="21173" y="20643"/>
                </a:lnTo>
                <a:lnTo>
                  <a:pt x="21386" y="20225"/>
                </a:lnTo>
                <a:lnTo>
                  <a:pt x="21600" y="19636"/>
                </a:lnTo>
                <a:lnTo>
                  <a:pt x="21600" y="19145"/>
                </a:lnTo>
                <a:lnTo>
                  <a:pt x="21600" y="18605"/>
                </a:lnTo>
                <a:lnTo>
                  <a:pt x="21386" y="18115"/>
                </a:lnTo>
                <a:lnTo>
                  <a:pt x="21066" y="17525"/>
                </a:lnTo>
                <a:lnTo>
                  <a:pt x="20660" y="17108"/>
                </a:lnTo>
                <a:lnTo>
                  <a:pt x="20275" y="16740"/>
                </a:lnTo>
                <a:lnTo>
                  <a:pt x="20275" y="10628"/>
                </a:lnTo>
                <a:lnTo>
                  <a:pt x="20275" y="5695"/>
                </a:lnTo>
                <a:lnTo>
                  <a:pt x="20275" y="5105"/>
                </a:lnTo>
                <a:lnTo>
                  <a:pt x="20190" y="4492"/>
                </a:lnTo>
                <a:lnTo>
                  <a:pt x="19976" y="4075"/>
                </a:lnTo>
                <a:lnTo>
                  <a:pt x="19763" y="3485"/>
                </a:lnTo>
                <a:lnTo>
                  <a:pt x="19442" y="2995"/>
                </a:lnTo>
                <a:lnTo>
                  <a:pt x="19079" y="2455"/>
                </a:lnTo>
                <a:lnTo>
                  <a:pt x="18673" y="2086"/>
                </a:lnTo>
                <a:lnTo>
                  <a:pt x="18139" y="1620"/>
                </a:lnTo>
                <a:lnTo>
                  <a:pt x="17562" y="1325"/>
                </a:lnTo>
                <a:lnTo>
                  <a:pt x="16836" y="957"/>
                </a:lnTo>
                <a:lnTo>
                  <a:pt x="16045" y="589"/>
                </a:lnTo>
                <a:lnTo>
                  <a:pt x="15169" y="344"/>
                </a:lnTo>
                <a:lnTo>
                  <a:pt x="14272" y="245"/>
                </a:lnTo>
                <a:lnTo>
                  <a:pt x="13182" y="123"/>
                </a:lnTo>
                <a:lnTo>
                  <a:pt x="12028" y="0"/>
                </a:lnTo>
                <a:lnTo>
                  <a:pt x="10832" y="0"/>
                </a:lnTo>
                <a:lnTo>
                  <a:pt x="9572" y="0"/>
                </a:lnTo>
                <a:lnTo>
                  <a:pt x="8418" y="123"/>
                </a:lnTo>
                <a:lnTo>
                  <a:pt x="7328" y="245"/>
                </a:lnTo>
                <a:lnTo>
                  <a:pt x="6431" y="344"/>
                </a:lnTo>
                <a:lnTo>
                  <a:pt x="5555" y="589"/>
                </a:lnTo>
                <a:lnTo>
                  <a:pt x="4764" y="957"/>
                </a:lnTo>
                <a:lnTo>
                  <a:pt x="4038" y="1325"/>
                </a:lnTo>
                <a:lnTo>
                  <a:pt x="3461" y="1620"/>
                </a:lnTo>
                <a:lnTo>
                  <a:pt x="2927" y="2086"/>
                </a:lnTo>
                <a:lnTo>
                  <a:pt x="2521" y="2455"/>
                </a:lnTo>
                <a:lnTo>
                  <a:pt x="2158" y="2995"/>
                </a:lnTo>
                <a:lnTo>
                  <a:pt x="1837" y="3485"/>
                </a:lnTo>
                <a:lnTo>
                  <a:pt x="1624" y="4075"/>
                </a:lnTo>
                <a:lnTo>
                  <a:pt x="1410" y="4492"/>
                </a:lnTo>
                <a:lnTo>
                  <a:pt x="1303" y="5105"/>
                </a:lnTo>
                <a:lnTo>
                  <a:pt x="1303" y="5695"/>
                </a:lnTo>
                <a:lnTo>
                  <a:pt x="1303" y="10874"/>
                </a:lnTo>
                <a:lnTo>
                  <a:pt x="1303" y="16740"/>
                </a:lnTo>
                <a:lnTo>
                  <a:pt x="940" y="17108"/>
                </a:lnTo>
                <a:lnTo>
                  <a:pt x="534" y="17525"/>
                </a:lnTo>
                <a:lnTo>
                  <a:pt x="214" y="18115"/>
                </a:lnTo>
                <a:lnTo>
                  <a:pt x="0" y="18605"/>
                </a:lnTo>
                <a:lnTo>
                  <a:pt x="0" y="19145"/>
                </a:lnTo>
                <a:lnTo>
                  <a:pt x="0" y="19636"/>
                </a:lnTo>
                <a:lnTo>
                  <a:pt x="214" y="20225"/>
                </a:lnTo>
                <a:lnTo>
                  <a:pt x="427" y="20643"/>
                </a:lnTo>
                <a:lnTo>
                  <a:pt x="833" y="21011"/>
                </a:lnTo>
                <a:lnTo>
                  <a:pt x="1303" y="21379"/>
                </a:lnTo>
                <a:lnTo>
                  <a:pt x="1944" y="21477"/>
                </a:lnTo>
                <a:lnTo>
                  <a:pt x="2521" y="21477"/>
                </a:lnTo>
                <a:lnTo>
                  <a:pt x="3141" y="21379"/>
                </a:lnTo>
                <a:lnTo>
                  <a:pt x="3611" y="21011"/>
                </a:lnTo>
                <a:lnTo>
                  <a:pt x="4145" y="20520"/>
                </a:lnTo>
                <a:lnTo>
                  <a:pt x="4658" y="19857"/>
                </a:lnTo>
                <a:lnTo>
                  <a:pt x="4914" y="20225"/>
                </a:lnTo>
                <a:lnTo>
                  <a:pt x="5448" y="20520"/>
                </a:lnTo>
                <a:lnTo>
                  <a:pt x="6025" y="20765"/>
                </a:lnTo>
                <a:lnTo>
                  <a:pt x="6751" y="21134"/>
                </a:lnTo>
                <a:lnTo>
                  <a:pt x="7542" y="21379"/>
                </a:lnTo>
                <a:lnTo>
                  <a:pt x="8418" y="21477"/>
                </a:lnTo>
                <a:lnTo>
                  <a:pt x="9465" y="21600"/>
                </a:lnTo>
                <a:lnTo>
                  <a:pt x="10661" y="21600"/>
                </a:lnTo>
                <a:close/>
              </a:path>
              <a:path w="21600" h="21600" extrusionOk="0">
                <a:moveTo>
                  <a:pt x="17049" y="19857"/>
                </a:moveTo>
                <a:lnTo>
                  <a:pt x="17049" y="19268"/>
                </a:lnTo>
                <a:lnTo>
                  <a:pt x="17049" y="18016"/>
                </a:lnTo>
                <a:lnTo>
                  <a:pt x="17049" y="16274"/>
                </a:lnTo>
                <a:lnTo>
                  <a:pt x="17049" y="14114"/>
                </a:lnTo>
                <a:lnTo>
                  <a:pt x="17049" y="11880"/>
                </a:lnTo>
                <a:lnTo>
                  <a:pt x="17049" y="9843"/>
                </a:lnTo>
                <a:lnTo>
                  <a:pt x="17049" y="8100"/>
                </a:lnTo>
                <a:lnTo>
                  <a:pt x="17049" y="7069"/>
                </a:lnTo>
                <a:lnTo>
                  <a:pt x="16942" y="6725"/>
                </a:lnTo>
                <a:lnTo>
                  <a:pt x="16836" y="6357"/>
                </a:lnTo>
                <a:lnTo>
                  <a:pt x="16686" y="6112"/>
                </a:lnTo>
                <a:lnTo>
                  <a:pt x="16472" y="5768"/>
                </a:lnTo>
                <a:lnTo>
                  <a:pt x="15746" y="5351"/>
                </a:lnTo>
                <a:lnTo>
                  <a:pt x="14849" y="4983"/>
                </a:lnTo>
                <a:lnTo>
                  <a:pt x="13951" y="4615"/>
                </a:lnTo>
                <a:lnTo>
                  <a:pt x="12862" y="4369"/>
                </a:lnTo>
                <a:lnTo>
                  <a:pt x="11879" y="4271"/>
                </a:lnTo>
                <a:lnTo>
                  <a:pt x="10832" y="4197"/>
                </a:lnTo>
                <a:lnTo>
                  <a:pt x="9828" y="4271"/>
                </a:lnTo>
                <a:lnTo>
                  <a:pt x="8845" y="4369"/>
                </a:lnTo>
                <a:lnTo>
                  <a:pt x="7734" y="4615"/>
                </a:lnTo>
                <a:lnTo>
                  <a:pt x="6751" y="4983"/>
                </a:lnTo>
                <a:lnTo>
                  <a:pt x="5961" y="5351"/>
                </a:lnTo>
                <a:lnTo>
                  <a:pt x="5234" y="5768"/>
                </a:lnTo>
                <a:lnTo>
                  <a:pt x="4914" y="6112"/>
                </a:lnTo>
                <a:lnTo>
                  <a:pt x="4764" y="6357"/>
                </a:lnTo>
                <a:lnTo>
                  <a:pt x="4658" y="6725"/>
                </a:lnTo>
                <a:lnTo>
                  <a:pt x="4658" y="7069"/>
                </a:lnTo>
                <a:lnTo>
                  <a:pt x="4658" y="8100"/>
                </a:lnTo>
                <a:lnTo>
                  <a:pt x="4658" y="9843"/>
                </a:lnTo>
                <a:lnTo>
                  <a:pt x="4658" y="11880"/>
                </a:lnTo>
                <a:lnTo>
                  <a:pt x="4658" y="14114"/>
                </a:lnTo>
                <a:lnTo>
                  <a:pt x="4658" y="16274"/>
                </a:lnTo>
                <a:lnTo>
                  <a:pt x="4658" y="18016"/>
                </a:lnTo>
                <a:lnTo>
                  <a:pt x="4658" y="19268"/>
                </a:lnTo>
                <a:lnTo>
                  <a:pt x="4658" y="19857"/>
                </a:lnTo>
              </a:path>
            </a:pathLst>
          </a:custGeom>
          <a:solidFill>
            <a:schemeClr val="bg1">
              <a:lumMod val="75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eaLnBrk="1" hangingPunct="1">
              <a:defRPr/>
            </a:pPr>
            <a:endParaRPr lang="en-US" sz="1200">
              <a:latin typeface="Arial Narrow" pitchFamily="34" charset="0"/>
              <a:cs typeface="Arial" charset="0"/>
            </a:endParaRPr>
          </a:p>
        </p:txBody>
      </p:sp>
      <p:sp>
        <p:nvSpPr>
          <p:cNvPr id="152" name="chair3"/>
          <p:cNvSpPr>
            <a:spLocks noEditPoints="1" noChangeArrowheads="1"/>
          </p:cNvSpPr>
          <p:nvPr/>
        </p:nvSpPr>
        <p:spPr bwMode="auto">
          <a:xfrm>
            <a:off x="6271782" y="1958907"/>
            <a:ext cx="475413" cy="238887"/>
          </a:xfrm>
          <a:custGeom>
            <a:avLst/>
            <a:gdLst>
              <a:gd name="T0" fmla="*/ 10800 w 21600"/>
              <a:gd name="T1" fmla="*/ 0 h 21600"/>
              <a:gd name="T2" fmla="*/ 20275 w 21600"/>
              <a:gd name="T3" fmla="*/ 10800 h 21600"/>
              <a:gd name="T4" fmla="*/ 10800 w 21600"/>
              <a:gd name="T5" fmla="*/ 21600 h 21600"/>
              <a:gd name="T6" fmla="*/ 1303 w 21600"/>
              <a:gd name="T7" fmla="*/ 10800 h 21600"/>
              <a:gd name="T8" fmla="*/ 4828 w 21600"/>
              <a:gd name="T9" fmla="*/ 6639 h 21600"/>
              <a:gd name="T10" fmla="*/ 16846 w 21600"/>
              <a:gd name="T11" fmla="*/ 19649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 extrusionOk="0">
                <a:moveTo>
                  <a:pt x="10661" y="21600"/>
                </a:moveTo>
                <a:lnTo>
                  <a:pt x="11964" y="21600"/>
                </a:lnTo>
                <a:lnTo>
                  <a:pt x="12969" y="21477"/>
                </a:lnTo>
                <a:lnTo>
                  <a:pt x="13951" y="21379"/>
                </a:lnTo>
                <a:lnTo>
                  <a:pt x="14742" y="21134"/>
                </a:lnTo>
                <a:lnTo>
                  <a:pt x="15575" y="20765"/>
                </a:lnTo>
                <a:lnTo>
                  <a:pt x="16152" y="20520"/>
                </a:lnTo>
                <a:lnTo>
                  <a:pt x="16579" y="20225"/>
                </a:lnTo>
                <a:lnTo>
                  <a:pt x="16942" y="19857"/>
                </a:lnTo>
                <a:lnTo>
                  <a:pt x="17455" y="20520"/>
                </a:lnTo>
                <a:lnTo>
                  <a:pt x="17989" y="21011"/>
                </a:lnTo>
                <a:lnTo>
                  <a:pt x="18459" y="21379"/>
                </a:lnTo>
                <a:lnTo>
                  <a:pt x="19079" y="21477"/>
                </a:lnTo>
                <a:lnTo>
                  <a:pt x="19656" y="21477"/>
                </a:lnTo>
                <a:lnTo>
                  <a:pt x="20275" y="21379"/>
                </a:lnTo>
                <a:lnTo>
                  <a:pt x="20660" y="21011"/>
                </a:lnTo>
                <a:lnTo>
                  <a:pt x="21173" y="20643"/>
                </a:lnTo>
                <a:lnTo>
                  <a:pt x="21386" y="20225"/>
                </a:lnTo>
                <a:lnTo>
                  <a:pt x="21600" y="19636"/>
                </a:lnTo>
                <a:lnTo>
                  <a:pt x="21600" y="19145"/>
                </a:lnTo>
                <a:lnTo>
                  <a:pt x="21600" y="18605"/>
                </a:lnTo>
                <a:lnTo>
                  <a:pt x="21386" y="18115"/>
                </a:lnTo>
                <a:lnTo>
                  <a:pt x="21066" y="17525"/>
                </a:lnTo>
                <a:lnTo>
                  <a:pt x="20660" y="17108"/>
                </a:lnTo>
                <a:lnTo>
                  <a:pt x="20275" y="16740"/>
                </a:lnTo>
                <a:lnTo>
                  <a:pt x="20275" y="10628"/>
                </a:lnTo>
                <a:lnTo>
                  <a:pt x="20275" y="5695"/>
                </a:lnTo>
                <a:lnTo>
                  <a:pt x="20275" y="5105"/>
                </a:lnTo>
                <a:lnTo>
                  <a:pt x="20190" y="4492"/>
                </a:lnTo>
                <a:lnTo>
                  <a:pt x="19976" y="4075"/>
                </a:lnTo>
                <a:lnTo>
                  <a:pt x="19763" y="3485"/>
                </a:lnTo>
                <a:lnTo>
                  <a:pt x="19442" y="2995"/>
                </a:lnTo>
                <a:lnTo>
                  <a:pt x="19079" y="2455"/>
                </a:lnTo>
                <a:lnTo>
                  <a:pt x="18673" y="2086"/>
                </a:lnTo>
                <a:lnTo>
                  <a:pt x="18139" y="1620"/>
                </a:lnTo>
                <a:lnTo>
                  <a:pt x="17562" y="1325"/>
                </a:lnTo>
                <a:lnTo>
                  <a:pt x="16836" y="957"/>
                </a:lnTo>
                <a:lnTo>
                  <a:pt x="16045" y="589"/>
                </a:lnTo>
                <a:lnTo>
                  <a:pt x="15169" y="344"/>
                </a:lnTo>
                <a:lnTo>
                  <a:pt x="14272" y="245"/>
                </a:lnTo>
                <a:lnTo>
                  <a:pt x="13182" y="123"/>
                </a:lnTo>
                <a:lnTo>
                  <a:pt x="12028" y="0"/>
                </a:lnTo>
                <a:lnTo>
                  <a:pt x="10832" y="0"/>
                </a:lnTo>
                <a:lnTo>
                  <a:pt x="9572" y="0"/>
                </a:lnTo>
                <a:lnTo>
                  <a:pt x="8418" y="123"/>
                </a:lnTo>
                <a:lnTo>
                  <a:pt x="7328" y="245"/>
                </a:lnTo>
                <a:lnTo>
                  <a:pt x="6431" y="344"/>
                </a:lnTo>
                <a:lnTo>
                  <a:pt x="5555" y="589"/>
                </a:lnTo>
                <a:lnTo>
                  <a:pt x="4764" y="957"/>
                </a:lnTo>
                <a:lnTo>
                  <a:pt x="4038" y="1325"/>
                </a:lnTo>
                <a:lnTo>
                  <a:pt x="3461" y="1620"/>
                </a:lnTo>
                <a:lnTo>
                  <a:pt x="2927" y="2086"/>
                </a:lnTo>
                <a:lnTo>
                  <a:pt x="2521" y="2455"/>
                </a:lnTo>
                <a:lnTo>
                  <a:pt x="2158" y="2995"/>
                </a:lnTo>
                <a:lnTo>
                  <a:pt x="1837" y="3485"/>
                </a:lnTo>
                <a:lnTo>
                  <a:pt x="1624" y="4075"/>
                </a:lnTo>
                <a:lnTo>
                  <a:pt x="1410" y="4492"/>
                </a:lnTo>
                <a:lnTo>
                  <a:pt x="1303" y="5105"/>
                </a:lnTo>
                <a:lnTo>
                  <a:pt x="1303" y="5695"/>
                </a:lnTo>
                <a:lnTo>
                  <a:pt x="1303" y="10874"/>
                </a:lnTo>
                <a:lnTo>
                  <a:pt x="1303" y="16740"/>
                </a:lnTo>
                <a:lnTo>
                  <a:pt x="940" y="17108"/>
                </a:lnTo>
                <a:lnTo>
                  <a:pt x="534" y="17525"/>
                </a:lnTo>
                <a:lnTo>
                  <a:pt x="214" y="18115"/>
                </a:lnTo>
                <a:lnTo>
                  <a:pt x="0" y="18605"/>
                </a:lnTo>
                <a:lnTo>
                  <a:pt x="0" y="19145"/>
                </a:lnTo>
                <a:lnTo>
                  <a:pt x="0" y="19636"/>
                </a:lnTo>
                <a:lnTo>
                  <a:pt x="214" y="20225"/>
                </a:lnTo>
                <a:lnTo>
                  <a:pt x="427" y="20643"/>
                </a:lnTo>
                <a:lnTo>
                  <a:pt x="833" y="21011"/>
                </a:lnTo>
                <a:lnTo>
                  <a:pt x="1303" y="21379"/>
                </a:lnTo>
                <a:lnTo>
                  <a:pt x="1944" y="21477"/>
                </a:lnTo>
                <a:lnTo>
                  <a:pt x="2521" y="21477"/>
                </a:lnTo>
                <a:lnTo>
                  <a:pt x="3141" y="21379"/>
                </a:lnTo>
                <a:lnTo>
                  <a:pt x="3611" y="21011"/>
                </a:lnTo>
                <a:lnTo>
                  <a:pt x="4145" y="20520"/>
                </a:lnTo>
                <a:lnTo>
                  <a:pt x="4658" y="19857"/>
                </a:lnTo>
                <a:lnTo>
                  <a:pt x="4914" y="20225"/>
                </a:lnTo>
                <a:lnTo>
                  <a:pt x="5448" y="20520"/>
                </a:lnTo>
                <a:lnTo>
                  <a:pt x="6025" y="20765"/>
                </a:lnTo>
                <a:lnTo>
                  <a:pt x="6751" y="21134"/>
                </a:lnTo>
                <a:lnTo>
                  <a:pt x="7542" y="21379"/>
                </a:lnTo>
                <a:lnTo>
                  <a:pt x="8418" y="21477"/>
                </a:lnTo>
                <a:lnTo>
                  <a:pt x="9465" y="21600"/>
                </a:lnTo>
                <a:lnTo>
                  <a:pt x="10661" y="21600"/>
                </a:lnTo>
                <a:close/>
              </a:path>
              <a:path w="21600" h="21600" extrusionOk="0">
                <a:moveTo>
                  <a:pt x="17049" y="19857"/>
                </a:moveTo>
                <a:lnTo>
                  <a:pt x="17049" y="19268"/>
                </a:lnTo>
                <a:lnTo>
                  <a:pt x="17049" y="18016"/>
                </a:lnTo>
                <a:lnTo>
                  <a:pt x="17049" y="16274"/>
                </a:lnTo>
                <a:lnTo>
                  <a:pt x="17049" y="14114"/>
                </a:lnTo>
                <a:lnTo>
                  <a:pt x="17049" y="11880"/>
                </a:lnTo>
                <a:lnTo>
                  <a:pt x="17049" y="9843"/>
                </a:lnTo>
                <a:lnTo>
                  <a:pt x="17049" y="8100"/>
                </a:lnTo>
                <a:lnTo>
                  <a:pt x="17049" y="7069"/>
                </a:lnTo>
                <a:lnTo>
                  <a:pt x="16942" y="6725"/>
                </a:lnTo>
                <a:lnTo>
                  <a:pt x="16836" y="6357"/>
                </a:lnTo>
                <a:lnTo>
                  <a:pt x="16686" y="6112"/>
                </a:lnTo>
                <a:lnTo>
                  <a:pt x="16472" y="5768"/>
                </a:lnTo>
                <a:lnTo>
                  <a:pt x="15746" y="5351"/>
                </a:lnTo>
                <a:lnTo>
                  <a:pt x="14849" y="4983"/>
                </a:lnTo>
                <a:lnTo>
                  <a:pt x="13951" y="4615"/>
                </a:lnTo>
                <a:lnTo>
                  <a:pt x="12862" y="4369"/>
                </a:lnTo>
                <a:lnTo>
                  <a:pt x="11879" y="4271"/>
                </a:lnTo>
                <a:lnTo>
                  <a:pt x="10832" y="4197"/>
                </a:lnTo>
                <a:lnTo>
                  <a:pt x="9828" y="4271"/>
                </a:lnTo>
                <a:lnTo>
                  <a:pt x="8845" y="4369"/>
                </a:lnTo>
                <a:lnTo>
                  <a:pt x="7734" y="4615"/>
                </a:lnTo>
                <a:lnTo>
                  <a:pt x="6751" y="4983"/>
                </a:lnTo>
                <a:lnTo>
                  <a:pt x="5961" y="5351"/>
                </a:lnTo>
                <a:lnTo>
                  <a:pt x="5234" y="5768"/>
                </a:lnTo>
                <a:lnTo>
                  <a:pt x="4914" y="6112"/>
                </a:lnTo>
                <a:lnTo>
                  <a:pt x="4764" y="6357"/>
                </a:lnTo>
                <a:lnTo>
                  <a:pt x="4658" y="6725"/>
                </a:lnTo>
                <a:lnTo>
                  <a:pt x="4658" y="7069"/>
                </a:lnTo>
                <a:lnTo>
                  <a:pt x="4658" y="8100"/>
                </a:lnTo>
                <a:lnTo>
                  <a:pt x="4658" y="9843"/>
                </a:lnTo>
                <a:lnTo>
                  <a:pt x="4658" y="11880"/>
                </a:lnTo>
                <a:lnTo>
                  <a:pt x="4658" y="14114"/>
                </a:lnTo>
                <a:lnTo>
                  <a:pt x="4658" y="16274"/>
                </a:lnTo>
                <a:lnTo>
                  <a:pt x="4658" y="18016"/>
                </a:lnTo>
                <a:lnTo>
                  <a:pt x="4658" y="19268"/>
                </a:lnTo>
                <a:lnTo>
                  <a:pt x="4658" y="19857"/>
                </a:lnTo>
              </a:path>
            </a:pathLst>
          </a:custGeom>
          <a:solidFill>
            <a:schemeClr val="bg1">
              <a:lumMod val="75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eaLnBrk="1" hangingPunct="1">
              <a:defRPr/>
            </a:pPr>
            <a:endParaRPr lang="en-US" sz="1200">
              <a:latin typeface="Arial Narrow" pitchFamily="34" charset="0"/>
              <a:cs typeface="Arial" charset="0"/>
            </a:endParaRPr>
          </a:p>
        </p:txBody>
      </p:sp>
      <p:sp>
        <p:nvSpPr>
          <p:cNvPr id="153" name="chair3"/>
          <p:cNvSpPr>
            <a:spLocks noEditPoints="1" noChangeArrowheads="1"/>
          </p:cNvSpPr>
          <p:nvPr/>
        </p:nvSpPr>
        <p:spPr bwMode="auto">
          <a:xfrm>
            <a:off x="6830290" y="1957347"/>
            <a:ext cx="475413" cy="238887"/>
          </a:xfrm>
          <a:custGeom>
            <a:avLst/>
            <a:gdLst>
              <a:gd name="T0" fmla="*/ 10800 w 21600"/>
              <a:gd name="T1" fmla="*/ 0 h 21600"/>
              <a:gd name="T2" fmla="*/ 20275 w 21600"/>
              <a:gd name="T3" fmla="*/ 10800 h 21600"/>
              <a:gd name="T4" fmla="*/ 10800 w 21600"/>
              <a:gd name="T5" fmla="*/ 21600 h 21600"/>
              <a:gd name="T6" fmla="*/ 1303 w 21600"/>
              <a:gd name="T7" fmla="*/ 10800 h 21600"/>
              <a:gd name="T8" fmla="*/ 4828 w 21600"/>
              <a:gd name="T9" fmla="*/ 6639 h 21600"/>
              <a:gd name="T10" fmla="*/ 16846 w 21600"/>
              <a:gd name="T11" fmla="*/ 19649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 extrusionOk="0">
                <a:moveTo>
                  <a:pt x="10661" y="21600"/>
                </a:moveTo>
                <a:lnTo>
                  <a:pt x="11964" y="21600"/>
                </a:lnTo>
                <a:lnTo>
                  <a:pt x="12969" y="21477"/>
                </a:lnTo>
                <a:lnTo>
                  <a:pt x="13951" y="21379"/>
                </a:lnTo>
                <a:lnTo>
                  <a:pt x="14742" y="21134"/>
                </a:lnTo>
                <a:lnTo>
                  <a:pt x="15575" y="20765"/>
                </a:lnTo>
                <a:lnTo>
                  <a:pt x="16152" y="20520"/>
                </a:lnTo>
                <a:lnTo>
                  <a:pt x="16579" y="20225"/>
                </a:lnTo>
                <a:lnTo>
                  <a:pt x="16942" y="19857"/>
                </a:lnTo>
                <a:lnTo>
                  <a:pt x="17455" y="20520"/>
                </a:lnTo>
                <a:lnTo>
                  <a:pt x="17989" y="21011"/>
                </a:lnTo>
                <a:lnTo>
                  <a:pt x="18459" y="21379"/>
                </a:lnTo>
                <a:lnTo>
                  <a:pt x="19079" y="21477"/>
                </a:lnTo>
                <a:lnTo>
                  <a:pt x="19656" y="21477"/>
                </a:lnTo>
                <a:lnTo>
                  <a:pt x="20275" y="21379"/>
                </a:lnTo>
                <a:lnTo>
                  <a:pt x="20660" y="21011"/>
                </a:lnTo>
                <a:lnTo>
                  <a:pt x="21173" y="20643"/>
                </a:lnTo>
                <a:lnTo>
                  <a:pt x="21386" y="20225"/>
                </a:lnTo>
                <a:lnTo>
                  <a:pt x="21600" y="19636"/>
                </a:lnTo>
                <a:lnTo>
                  <a:pt x="21600" y="19145"/>
                </a:lnTo>
                <a:lnTo>
                  <a:pt x="21600" y="18605"/>
                </a:lnTo>
                <a:lnTo>
                  <a:pt x="21386" y="18115"/>
                </a:lnTo>
                <a:lnTo>
                  <a:pt x="21066" y="17525"/>
                </a:lnTo>
                <a:lnTo>
                  <a:pt x="20660" y="17108"/>
                </a:lnTo>
                <a:lnTo>
                  <a:pt x="20275" y="16740"/>
                </a:lnTo>
                <a:lnTo>
                  <a:pt x="20275" y="10628"/>
                </a:lnTo>
                <a:lnTo>
                  <a:pt x="20275" y="5695"/>
                </a:lnTo>
                <a:lnTo>
                  <a:pt x="20275" y="5105"/>
                </a:lnTo>
                <a:lnTo>
                  <a:pt x="20190" y="4492"/>
                </a:lnTo>
                <a:lnTo>
                  <a:pt x="19976" y="4075"/>
                </a:lnTo>
                <a:lnTo>
                  <a:pt x="19763" y="3485"/>
                </a:lnTo>
                <a:lnTo>
                  <a:pt x="19442" y="2995"/>
                </a:lnTo>
                <a:lnTo>
                  <a:pt x="19079" y="2455"/>
                </a:lnTo>
                <a:lnTo>
                  <a:pt x="18673" y="2086"/>
                </a:lnTo>
                <a:lnTo>
                  <a:pt x="18139" y="1620"/>
                </a:lnTo>
                <a:lnTo>
                  <a:pt x="17562" y="1325"/>
                </a:lnTo>
                <a:lnTo>
                  <a:pt x="16836" y="957"/>
                </a:lnTo>
                <a:lnTo>
                  <a:pt x="16045" y="589"/>
                </a:lnTo>
                <a:lnTo>
                  <a:pt x="15169" y="344"/>
                </a:lnTo>
                <a:lnTo>
                  <a:pt x="14272" y="245"/>
                </a:lnTo>
                <a:lnTo>
                  <a:pt x="13182" y="123"/>
                </a:lnTo>
                <a:lnTo>
                  <a:pt x="12028" y="0"/>
                </a:lnTo>
                <a:lnTo>
                  <a:pt x="10832" y="0"/>
                </a:lnTo>
                <a:lnTo>
                  <a:pt x="9572" y="0"/>
                </a:lnTo>
                <a:lnTo>
                  <a:pt x="8418" y="123"/>
                </a:lnTo>
                <a:lnTo>
                  <a:pt x="7328" y="245"/>
                </a:lnTo>
                <a:lnTo>
                  <a:pt x="6431" y="344"/>
                </a:lnTo>
                <a:lnTo>
                  <a:pt x="5555" y="589"/>
                </a:lnTo>
                <a:lnTo>
                  <a:pt x="4764" y="957"/>
                </a:lnTo>
                <a:lnTo>
                  <a:pt x="4038" y="1325"/>
                </a:lnTo>
                <a:lnTo>
                  <a:pt x="3461" y="1620"/>
                </a:lnTo>
                <a:lnTo>
                  <a:pt x="2927" y="2086"/>
                </a:lnTo>
                <a:lnTo>
                  <a:pt x="2521" y="2455"/>
                </a:lnTo>
                <a:lnTo>
                  <a:pt x="2158" y="2995"/>
                </a:lnTo>
                <a:lnTo>
                  <a:pt x="1837" y="3485"/>
                </a:lnTo>
                <a:lnTo>
                  <a:pt x="1624" y="4075"/>
                </a:lnTo>
                <a:lnTo>
                  <a:pt x="1410" y="4492"/>
                </a:lnTo>
                <a:lnTo>
                  <a:pt x="1303" y="5105"/>
                </a:lnTo>
                <a:lnTo>
                  <a:pt x="1303" y="5695"/>
                </a:lnTo>
                <a:lnTo>
                  <a:pt x="1303" y="10874"/>
                </a:lnTo>
                <a:lnTo>
                  <a:pt x="1303" y="16740"/>
                </a:lnTo>
                <a:lnTo>
                  <a:pt x="940" y="17108"/>
                </a:lnTo>
                <a:lnTo>
                  <a:pt x="534" y="17525"/>
                </a:lnTo>
                <a:lnTo>
                  <a:pt x="214" y="18115"/>
                </a:lnTo>
                <a:lnTo>
                  <a:pt x="0" y="18605"/>
                </a:lnTo>
                <a:lnTo>
                  <a:pt x="0" y="19145"/>
                </a:lnTo>
                <a:lnTo>
                  <a:pt x="0" y="19636"/>
                </a:lnTo>
                <a:lnTo>
                  <a:pt x="214" y="20225"/>
                </a:lnTo>
                <a:lnTo>
                  <a:pt x="427" y="20643"/>
                </a:lnTo>
                <a:lnTo>
                  <a:pt x="833" y="21011"/>
                </a:lnTo>
                <a:lnTo>
                  <a:pt x="1303" y="21379"/>
                </a:lnTo>
                <a:lnTo>
                  <a:pt x="1944" y="21477"/>
                </a:lnTo>
                <a:lnTo>
                  <a:pt x="2521" y="21477"/>
                </a:lnTo>
                <a:lnTo>
                  <a:pt x="3141" y="21379"/>
                </a:lnTo>
                <a:lnTo>
                  <a:pt x="3611" y="21011"/>
                </a:lnTo>
                <a:lnTo>
                  <a:pt x="4145" y="20520"/>
                </a:lnTo>
                <a:lnTo>
                  <a:pt x="4658" y="19857"/>
                </a:lnTo>
                <a:lnTo>
                  <a:pt x="4914" y="20225"/>
                </a:lnTo>
                <a:lnTo>
                  <a:pt x="5448" y="20520"/>
                </a:lnTo>
                <a:lnTo>
                  <a:pt x="6025" y="20765"/>
                </a:lnTo>
                <a:lnTo>
                  <a:pt x="6751" y="21134"/>
                </a:lnTo>
                <a:lnTo>
                  <a:pt x="7542" y="21379"/>
                </a:lnTo>
                <a:lnTo>
                  <a:pt x="8418" y="21477"/>
                </a:lnTo>
                <a:lnTo>
                  <a:pt x="9465" y="21600"/>
                </a:lnTo>
                <a:lnTo>
                  <a:pt x="10661" y="21600"/>
                </a:lnTo>
                <a:close/>
              </a:path>
              <a:path w="21600" h="21600" extrusionOk="0">
                <a:moveTo>
                  <a:pt x="17049" y="19857"/>
                </a:moveTo>
                <a:lnTo>
                  <a:pt x="17049" y="19268"/>
                </a:lnTo>
                <a:lnTo>
                  <a:pt x="17049" y="18016"/>
                </a:lnTo>
                <a:lnTo>
                  <a:pt x="17049" y="16274"/>
                </a:lnTo>
                <a:lnTo>
                  <a:pt x="17049" y="14114"/>
                </a:lnTo>
                <a:lnTo>
                  <a:pt x="17049" y="11880"/>
                </a:lnTo>
                <a:lnTo>
                  <a:pt x="17049" y="9843"/>
                </a:lnTo>
                <a:lnTo>
                  <a:pt x="17049" y="8100"/>
                </a:lnTo>
                <a:lnTo>
                  <a:pt x="17049" y="7069"/>
                </a:lnTo>
                <a:lnTo>
                  <a:pt x="16942" y="6725"/>
                </a:lnTo>
                <a:lnTo>
                  <a:pt x="16836" y="6357"/>
                </a:lnTo>
                <a:lnTo>
                  <a:pt x="16686" y="6112"/>
                </a:lnTo>
                <a:lnTo>
                  <a:pt x="16472" y="5768"/>
                </a:lnTo>
                <a:lnTo>
                  <a:pt x="15746" y="5351"/>
                </a:lnTo>
                <a:lnTo>
                  <a:pt x="14849" y="4983"/>
                </a:lnTo>
                <a:lnTo>
                  <a:pt x="13951" y="4615"/>
                </a:lnTo>
                <a:lnTo>
                  <a:pt x="12862" y="4369"/>
                </a:lnTo>
                <a:lnTo>
                  <a:pt x="11879" y="4271"/>
                </a:lnTo>
                <a:lnTo>
                  <a:pt x="10832" y="4197"/>
                </a:lnTo>
                <a:lnTo>
                  <a:pt x="9828" y="4271"/>
                </a:lnTo>
                <a:lnTo>
                  <a:pt x="8845" y="4369"/>
                </a:lnTo>
                <a:lnTo>
                  <a:pt x="7734" y="4615"/>
                </a:lnTo>
                <a:lnTo>
                  <a:pt x="6751" y="4983"/>
                </a:lnTo>
                <a:lnTo>
                  <a:pt x="5961" y="5351"/>
                </a:lnTo>
                <a:lnTo>
                  <a:pt x="5234" y="5768"/>
                </a:lnTo>
                <a:lnTo>
                  <a:pt x="4914" y="6112"/>
                </a:lnTo>
                <a:lnTo>
                  <a:pt x="4764" y="6357"/>
                </a:lnTo>
                <a:lnTo>
                  <a:pt x="4658" y="6725"/>
                </a:lnTo>
                <a:lnTo>
                  <a:pt x="4658" y="7069"/>
                </a:lnTo>
                <a:lnTo>
                  <a:pt x="4658" y="8100"/>
                </a:lnTo>
                <a:lnTo>
                  <a:pt x="4658" y="9843"/>
                </a:lnTo>
                <a:lnTo>
                  <a:pt x="4658" y="11880"/>
                </a:lnTo>
                <a:lnTo>
                  <a:pt x="4658" y="14114"/>
                </a:lnTo>
                <a:lnTo>
                  <a:pt x="4658" y="16274"/>
                </a:lnTo>
                <a:lnTo>
                  <a:pt x="4658" y="18016"/>
                </a:lnTo>
                <a:lnTo>
                  <a:pt x="4658" y="19268"/>
                </a:lnTo>
                <a:lnTo>
                  <a:pt x="4658" y="19857"/>
                </a:lnTo>
              </a:path>
            </a:pathLst>
          </a:custGeom>
          <a:solidFill>
            <a:schemeClr val="bg1">
              <a:lumMod val="75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eaLnBrk="1" hangingPunct="1">
              <a:defRPr/>
            </a:pPr>
            <a:endParaRPr lang="en-US" sz="1200">
              <a:latin typeface="Arial Narrow" pitchFamily="34" charset="0"/>
              <a:cs typeface="Arial" charset="0"/>
            </a:endParaRPr>
          </a:p>
        </p:txBody>
      </p:sp>
      <p:sp>
        <p:nvSpPr>
          <p:cNvPr id="154" name="chair3"/>
          <p:cNvSpPr>
            <a:spLocks noEditPoints="1" noChangeArrowheads="1"/>
          </p:cNvSpPr>
          <p:nvPr/>
        </p:nvSpPr>
        <p:spPr bwMode="auto">
          <a:xfrm>
            <a:off x="7371439" y="1957186"/>
            <a:ext cx="475413" cy="238887"/>
          </a:xfrm>
          <a:custGeom>
            <a:avLst/>
            <a:gdLst>
              <a:gd name="T0" fmla="*/ 10800 w 21600"/>
              <a:gd name="T1" fmla="*/ 0 h 21600"/>
              <a:gd name="T2" fmla="*/ 20275 w 21600"/>
              <a:gd name="T3" fmla="*/ 10800 h 21600"/>
              <a:gd name="T4" fmla="*/ 10800 w 21600"/>
              <a:gd name="T5" fmla="*/ 21600 h 21600"/>
              <a:gd name="T6" fmla="*/ 1303 w 21600"/>
              <a:gd name="T7" fmla="*/ 10800 h 21600"/>
              <a:gd name="T8" fmla="*/ 4828 w 21600"/>
              <a:gd name="T9" fmla="*/ 6639 h 21600"/>
              <a:gd name="T10" fmla="*/ 16846 w 21600"/>
              <a:gd name="T11" fmla="*/ 19649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 extrusionOk="0">
                <a:moveTo>
                  <a:pt x="10661" y="21600"/>
                </a:moveTo>
                <a:lnTo>
                  <a:pt x="11964" y="21600"/>
                </a:lnTo>
                <a:lnTo>
                  <a:pt x="12969" y="21477"/>
                </a:lnTo>
                <a:lnTo>
                  <a:pt x="13951" y="21379"/>
                </a:lnTo>
                <a:lnTo>
                  <a:pt x="14742" y="21134"/>
                </a:lnTo>
                <a:lnTo>
                  <a:pt x="15575" y="20765"/>
                </a:lnTo>
                <a:lnTo>
                  <a:pt x="16152" y="20520"/>
                </a:lnTo>
                <a:lnTo>
                  <a:pt x="16579" y="20225"/>
                </a:lnTo>
                <a:lnTo>
                  <a:pt x="16942" y="19857"/>
                </a:lnTo>
                <a:lnTo>
                  <a:pt x="17455" y="20520"/>
                </a:lnTo>
                <a:lnTo>
                  <a:pt x="17989" y="21011"/>
                </a:lnTo>
                <a:lnTo>
                  <a:pt x="18459" y="21379"/>
                </a:lnTo>
                <a:lnTo>
                  <a:pt x="19079" y="21477"/>
                </a:lnTo>
                <a:lnTo>
                  <a:pt x="19656" y="21477"/>
                </a:lnTo>
                <a:lnTo>
                  <a:pt x="20275" y="21379"/>
                </a:lnTo>
                <a:lnTo>
                  <a:pt x="20660" y="21011"/>
                </a:lnTo>
                <a:lnTo>
                  <a:pt x="21173" y="20643"/>
                </a:lnTo>
                <a:lnTo>
                  <a:pt x="21386" y="20225"/>
                </a:lnTo>
                <a:lnTo>
                  <a:pt x="21600" y="19636"/>
                </a:lnTo>
                <a:lnTo>
                  <a:pt x="21600" y="19145"/>
                </a:lnTo>
                <a:lnTo>
                  <a:pt x="21600" y="18605"/>
                </a:lnTo>
                <a:lnTo>
                  <a:pt x="21386" y="18115"/>
                </a:lnTo>
                <a:lnTo>
                  <a:pt x="21066" y="17525"/>
                </a:lnTo>
                <a:lnTo>
                  <a:pt x="20660" y="17108"/>
                </a:lnTo>
                <a:lnTo>
                  <a:pt x="20275" y="16740"/>
                </a:lnTo>
                <a:lnTo>
                  <a:pt x="20275" y="10628"/>
                </a:lnTo>
                <a:lnTo>
                  <a:pt x="20275" y="5695"/>
                </a:lnTo>
                <a:lnTo>
                  <a:pt x="20275" y="5105"/>
                </a:lnTo>
                <a:lnTo>
                  <a:pt x="20190" y="4492"/>
                </a:lnTo>
                <a:lnTo>
                  <a:pt x="19976" y="4075"/>
                </a:lnTo>
                <a:lnTo>
                  <a:pt x="19763" y="3485"/>
                </a:lnTo>
                <a:lnTo>
                  <a:pt x="19442" y="2995"/>
                </a:lnTo>
                <a:lnTo>
                  <a:pt x="19079" y="2455"/>
                </a:lnTo>
                <a:lnTo>
                  <a:pt x="18673" y="2086"/>
                </a:lnTo>
                <a:lnTo>
                  <a:pt x="18139" y="1620"/>
                </a:lnTo>
                <a:lnTo>
                  <a:pt x="17562" y="1325"/>
                </a:lnTo>
                <a:lnTo>
                  <a:pt x="16836" y="957"/>
                </a:lnTo>
                <a:lnTo>
                  <a:pt x="16045" y="589"/>
                </a:lnTo>
                <a:lnTo>
                  <a:pt x="15169" y="344"/>
                </a:lnTo>
                <a:lnTo>
                  <a:pt x="14272" y="245"/>
                </a:lnTo>
                <a:lnTo>
                  <a:pt x="13182" y="123"/>
                </a:lnTo>
                <a:lnTo>
                  <a:pt x="12028" y="0"/>
                </a:lnTo>
                <a:lnTo>
                  <a:pt x="10832" y="0"/>
                </a:lnTo>
                <a:lnTo>
                  <a:pt x="9572" y="0"/>
                </a:lnTo>
                <a:lnTo>
                  <a:pt x="8418" y="123"/>
                </a:lnTo>
                <a:lnTo>
                  <a:pt x="7328" y="245"/>
                </a:lnTo>
                <a:lnTo>
                  <a:pt x="6431" y="344"/>
                </a:lnTo>
                <a:lnTo>
                  <a:pt x="5555" y="589"/>
                </a:lnTo>
                <a:lnTo>
                  <a:pt x="4764" y="957"/>
                </a:lnTo>
                <a:lnTo>
                  <a:pt x="4038" y="1325"/>
                </a:lnTo>
                <a:lnTo>
                  <a:pt x="3461" y="1620"/>
                </a:lnTo>
                <a:lnTo>
                  <a:pt x="2927" y="2086"/>
                </a:lnTo>
                <a:lnTo>
                  <a:pt x="2521" y="2455"/>
                </a:lnTo>
                <a:lnTo>
                  <a:pt x="2158" y="2995"/>
                </a:lnTo>
                <a:lnTo>
                  <a:pt x="1837" y="3485"/>
                </a:lnTo>
                <a:lnTo>
                  <a:pt x="1624" y="4075"/>
                </a:lnTo>
                <a:lnTo>
                  <a:pt x="1410" y="4492"/>
                </a:lnTo>
                <a:lnTo>
                  <a:pt x="1303" y="5105"/>
                </a:lnTo>
                <a:lnTo>
                  <a:pt x="1303" y="5695"/>
                </a:lnTo>
                <a:lnTo>
                  <a:pt x="1303" y="10874"/>
                </a:lnTo>
                <a:lnTo>
                  <a:pt x="1303" y="16740"/>
                </a:lnTo>
                <a:lnTo>
                  <a:pt x="940" y="17108"/>
                </a:lnTo>
                <a:lnTo>
                  <a:pt x="534" y="17525"/>
                </a:lnTo>
                <a:lnTo>
                  <a:pt x="214" y="18115"/>
                </a:lnTo>
                <a:lnTo>
                  <a:pt x="0" y="18605"/>
                </a:lnTo>
                <a:lnTo>
                  <a:pt x="0" y="19145"/>
                </a:lnTo>
                <a:lnTo>
                  <a:pt x="0" y="19636"/>
                </a:lnTo>
                <a:lnTo>
                  <a:pt x="214" y="20225"/>
                </a:lnTo>
                <a:lnTo>
                  <a:pt x="427" y="20643"/>
                </a:lnTo>
                <a:lnTo>
                  <a:pt x="833" y="21011"/>
                </a:lnTo>
                <a:lnTo>
                  <a:pt x="1303" y="21379"/>
                </a:lnTo>
                <a:lnTo>
                  <a:pt x="1944" y="21477"/>
                </a:lnTo>
                <a:lnTo>
                  <a:pt x="2521" y="21477"/>
                </a:lnTo>
                <a:lnTo>
                  <a:pt x="3141" y="21379"/>
                </a:lnTo>
                <a:lnTo>
                  <a:pt x="3611" y="21011"/>
                </a:lnTo>
                <a:lnTo>
                  <a:pt x="4145" y="20520"/>
                </a:lnTo>
                <a:lnTo>
                  <a:pt x="4658" y="19857"/>
                </a:lnTo>
                <a:lnTo>
                  <a:pt x="4914" y="20225"/>
                </a:lnTo>
                <a:lnTo>
                  <a:pt x="5448" y="20520"/>
                </a:lnTo>
                <a:lnTo>
                  <a:pt x="6025" y="20765"/>
                </a:lnTo>
                <a:lnTo>
                  <a:pt x="6751" y="21134"/>
                </a:lnTo>
                <a:lnTo>
                  <a:pt x="7542" y="21379"/>
                </a:lnTo>
                <a:lnTo>
                  <a:pt x="8418" y="21477"/>
                </a:lnTo>
                <a:lnTo>
                  <a:pt x="9465" y="21600"/>
                </a:lnTo>
                <a:lnTo>
                  <a:pt x="10661" y="21600"/>
                </a:lnTo>
                <a:close/>
              </a:path>
              <a:path w="21600" h="21600" extrusionOk="0">
                <a:moveTo>
                  <a:pt x="17049" y="19857"/>
                </a:moveTo>
                <a:lnTo>
                  <a:pt x="17049" y="19268"/>
                </a:lnTo>
                <a:lnTo>
                  <a:pt x="17049" y="18016"/>
                </a:lnTo>
                <a:lnTo>
                  <a:pt x="17049" y="16274"/>
                </a:lnTo>
                <a:lnTo>
                  <a:pt x="17049" y="14114"/>
                </a:lnTo>
                <a:lnTo>
                  <a:pt x="17049" y="11880"/>
                </a:lnTo>
                <a:lnTo>
                  <a:pt x="17049" y="9843"/>
                </a:lnTo>
                <a:lnTo>
                  <a:pt x="17049" y="8100"/>
                </a:lnTo>
                <a:lnTo>
                  <a:pt x="17049" y="7069"/>
                </a:lnTo>
                <a:lnTo>
                  <a:pt x="16942" y="6725"/>
                </a:lnTo>
                <a:lnTo>
                  <a:pt x="16836" y="6357"/>
                </a:lnTo>
                <a:lnTo>
                  <a:pt x="16686" y="6112"/>
                </a:lnTo>
                <a:lnTo>
                  <a:pt x="16472" y="5768"/>
                </a:lnTo>
                <a:lnTo>
                  <a:pt x="15746" y="5351"/>
                </a:lnTo>
                <a:lnTo>
                  <a:pt x="14849" y="4983"/>
                </a:lnTo>
                <a:lnTo>
                  <a:pt x="13951" y="4615"/>
                </a:lnTo>
                <a:lnTo>
                  <a:pt x="12862" y="4369"/>
                </a:lnTo>
                <a:lnTo>
                  <a:pt x="11879" y="4271"/>
                </a:lnTo>
                <a:lnTo>
                  <a:pt x="10832" y="4197"/>
                </a:lnTo>
                <a:lnTo>
                  <a:pt x="9828" y="4271"/>
                </a:lnTo>
                <a:lnTo>
                  <a:pt x="8845" y="4369"/>
                </a:lnTo>
                <a:lnTo>
                  <a:pt x="7734" y="4615"/>
                </a:lnTo>
                <a:lnTo>
                  <a:pt x="6751" y="4983"/>
                </a:lnTo>
                <a:lnTo>
                  <a:pt x="5961" y="5351"/>
                </a:lnTo>
                <a:lnTo>
                  <a:pt x="5234" y="5768"/>
                </a:lnTo>
                <a:lnTo>
                  <a:pt x="4914" y="6112"/>
                </a:lnTo>
                <a:lnTo>
                  <a:pt x="4764" y="6357"/>
                </a:lnTo>
                <a:lnTo>
                  <a:pt x="4658" y="6725"/>
                </a:lnTo>
                <a:lnTo>
                  <a:pt x="4658" y="7069"/>
                </a:lnTo>
                <a:lnTo>
                  <a:pt x="4658" y="8100"/>
                </a:lnTo>
                <a:lnTo>
                  <a:pt x="4658" y="9843"/>
                </a:lnTo>
                <a:lnTo>
                  <a:pt x="4658" y="11880"/>
                </a:lnTo>
                <a:lnTo>
                  <a:pt x="4658" y="14114"/>
                </a:lnTo>
                <a:lnTo>
                  <a:pt x="4658" y="16274"/>
                </a:lnTo>
                <a:lnTo>
                  <a:pt x="4658" y="18016"/>
                </a:lnTo>
                <a:lnTo>
                  <a:pt x="4658" y="19268"/>
                </a:lnTo>
                <a:lnTo>
                  <a:pt x="4658" y="19857"/>
                </a:lnTo>
              </a:path>
            </a:pathLst>
          </a:custGeom>
          <a:solidFill>
            <a:schemeClr val="bg1">
              <a:lumMod val="75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eaLnBrk="1" hangingPunct="1">
              <a:defRPr/>
            </a:pPr>
            <a:endParaRPr lang="en-US" sz="1200">
              <a:latin typeface="Arial Narrow" pitchFamily="34" charset="0"/>
              <a:cs typeface="Arial" charset="0"/>
            </a:endParaRPr>
          </a:p>
        </p:txBody>
      </p:sp>
      <p:sp>
        <p:nvSpPr>
          <p:cNvPr id="156" name="chair3"/>
          <p:cNvSpPr>
            <a:spLocks noEditPoints="1" noChangeArrowheads="1"/>
          </p:cNvSpPr>
          <p:nvPr/>
        </p:nvSpPr>
        <p:spPr bwMode="auto">
          <a:xfrm rot="10800000">
            <a:off x="2945869" y="5287353"/>
            <a:ext cx="475413" cy="238887"/>
          </a:xfrm>
          <a:custGeom>
            <a:avLst/>
            <a:gdLst>
              <a:gd name="T0" fmla="*/ 10800 w 21600"/>
              <a:gd name="T1" fmla="*/ 0 h 21600"/>
              <a:gd name="T2" fmla="*/ 20275 w 21600"/>
              <a:gd name="T3" fmla="*/ 10800 h 21600"/>
              <a:gd name="T4" fmla="*/ 10800 w 21600"/>
              <a:gd name="T5" fmla="*/ 21600 h 21600"/>
              <a:gd name="T6" fmla="*/ 1303 w 21600"/>
              <a:gd name="T7" fmla="*/ 10800 h 21600"/>
              <a:gd name="T8" fmla="*/ 4828 w 21600"/>
              <a:gd name="T9" fmla="*/ 6639 h 21600"/>
              <a:gd name="T10" fmla="*/ 16846 w 21600"/>
              <a:gd name="T11" fmla="*/ 19649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 extrusionOk="0">
                <a:moveTo>
                  <a:pt x="10661" y="21600"/>
                </a:moveTo>
                <a:lnTo>
                  <a:pt x="11964" y="21600"/>
                </a:lnTo>
                <a:lnTo>
                  <a:pt x="12969" y="21477"/>
                </a:lnTo>
                <a:lnTo>
                  <a:pt x="13951" y="21379"/>
                </a:lnTo>
                <a:lnTo>
                  <a:pt x="14742" y="21134"/>
                </a:lnTo>
                <a:lnTo>
                  <a:pt x="15575" y="20765"/>
                </a:lnTo>
                <a:lnTo>
                  <a:pt x="16152" y="20520"/>
                </a:lnTo>
                <a:lnTo>
                  <a:pt x="16579" y="20225"/>
                </a:lnTo>
                <a:lnTo>
                  <a:pt x="16942" y="19857"/>
                </a:lnTo>
                <a:lnTo>
                  <a:pt x="17455" y="20520"/>
                </a:lnTo>
                <a:lnTo>
                  <a:pt x="17989" y="21011"/>
                </a:lnTo>
                <a:lnTo>
                  <a:pt x="18459" y="21379"/>
                </a:lnTo>
                <a:lnTo>
                  <a:pt x="19079" y="21477"/>
                </a:lnTo>
                <a:lnTo>
                  <a:pt x="19656" y="21477"/>
                </a:lnTo>
                <a:lnTo>
                  <a:pt x="20275" y="21379"/>
                </a:lnTo>
                <a:lnTo>
                  <a:pt x="20660" y="21011"/>
                </a:lnTo>
                <a:lnTo>
                  <a:pt x="21173" y="20643"/>
                </a:lnTo>
                <a:lnTo>
                  <a:pt x="21386" y="20225"/>
                </a:lnTo>
                <a:lnTo>
                  <a:pt x="21600" y="19636"/>
                </a:lnTo>
                <a:lnTo>
                  <a:pt x="21600" y="19145"/>
                </a:lnTo>
                <a:lnTo>
                  <a:pt x="21600" y="18605"/>
                </a:lnTo>
                <a:lnTo>
                  <a:pt x="21386" y="18115"/>
                </a:lnTo>
                <a:lnTo>
                  <a:pt x="21066" y="17525"/>
                </a:lnTo>
                <a:lnTo>
                  <a:pt x="20660" y="17108"/>
                </a:lnTo>
                <a:lnTo>
                  <a:pt x="20275" y="16740"/>
                </a:lnTo>
                <a:lnTo>
                  <a:pt x="20275" y="10628"/>
                </a:lnTo>
                <a:lnTo>
                  <a:pt x="20275" y="5695"/>
                </a:lnTo>
                <a:lnTo>
                  <a:pt x="20275" y="5105"/>
                </a:lnTo>
                <a:lnTo>
                  <a:pt x="20190" y="4492"/>
                </a:lnTo>
                <a:lnTo>
                  <a:pt x="19976" y="4075"/>
                </a:lnTo>
                <a:lnTo>
                  <a:pt x="19763" y="3485"/>
                </a:lnTo>
                <a:lnTo>
                  <a:pt x="19442" y="2995"/>
                </a:lnTo>
                <a:lnTo>
                  <a:pt x="19079" y="2455"/>
                </a:lnTo>
                <a:lnTo>
                  <a:pt x="18673" y="2086"/>
                </a:lnTo>
                <a:lnTo>
                  <a:pt x="18139" y="1620"/>
                </a:lnTo>
                <a:lnTo>
                  <a:pt x="17562" y="1325"/>
                </a:lnTo>
                <a:lnTo>
                  <a:pt x="16836" y="957"/>
                </a:lnTo>
                <a:lnTo>
                  <a:pt x="16045" y="589"/>
                </a:lnTo>
                <a:lnTo>
                  <a:pt x="15169" y="344"/>
                </a:lnTo>
                <a:lnTo>
                  <a:pt x="14272" y="245"/>
                </a:lnTo>
                <a:lnTo>
                  <a:pt x="13182" y="123"/>
                </a:lnTo>
                <a:lnTo>
                  <a:pt x="12028" y="0"/>
                </a:lnTo>
                <a:lnTo>
                  <a:pt x="10832" y="0"/>
                </a:lnTo>
                <a:lnTo>
                  <a:pt x="9572" y="0"/>
                </a:lnTo>
                <a:lnTo>
                  <a:pt x="8418" y="123"/>
                </a:lnTo>
                <a:lnTo>
                  <a:pt x="7328" y="245"/>
                </a:lnTo>
                <a:lnTo>
                  <a:pt x="6431" y="344"/>
                </a:lnTo>
                <a:lnTo>
                  <a:pt x="5555" y="589"/>
                </a:lnTo>
                <a:lnTo>
                  <a:pt x="4764" y="957"/>
                </a:lnTo>
                <a:lnTo>
                  <a:pt x="4038" y="1325"/>
                </a:lnTo>
                <a:lnTo>
                  <a:pt x="3461" y="1620"/>
                </a:lnTo>
                <a:lnTo>
                  <a:pt x="2927" y="2086"/>
                </a:lnTo>
                <a:lnTo>
                  <a:pt x="2521" y="2455"/>
                </a:lnTo>
                <a:lnTo>
                  <a:pt x="2158" y="2995"/>
                </a:lnTo>
                <a:lnTo>
                  <a:pt x="1837" y="3485"/>
                </a:lnTo>
                <a:lnTo>
                  <a:pt x="1624" y="4075"/>
                </a:lnTo>
                <a:lnTo>
                  <a:pt x="1410" y="4492"/>
                </a:lnTo>
                <a:lnTo>
                  <a:pt x="1303" y="5105"/>
                </a:lnTo>
                <a:lnTo>
                  <a:pt x="1303" y="5695"/>
                </a:lnTo>
                <a:lnTo>
                  <a:pt x="1303" y="10874"/>
                </a:lnTo>
                <a:lnTo>
                  <a:pt x="1303" y="16740"/>
                </a:lnTo>
                <a:lnTo>
                  <a:pt x="940" y="17108"/>
                </a:lnTo>
                <a:lnTo>
                  <a:pt x="534" y="17525"/>
                </a:lnTo>
                <a:lnTo>
                  <a:pt x="214" y="18115"/>
                </a:lnTo>
                <a:lnTo>
                  <a:pt x="0" y="18605"/>
                </a:lnTo>
                <a:lnTo>
                  <a:pt x="0" y="19145"/>
                </a:lnTo>
                <a:lnTo>
                  <a:pt x="0" y="19636"/>
                </a:lnTo>
                <a:lnTo>
                  <a:pt x="214" y="20225"/>
                </a:lnTo>
                <a:lnTo>
                  <a:pt x="427" y="20643"/>
                </a:lnTo>
                <a:lnTo>
                  <a:pt x="833" y="21011"/>
                </a:lnTo>
                <a:lnTo>
                  <a:pt x="1303" y="21379"/>
                </a:lnTo>
                <a:lnTo>
                  <a:pt x="1944" y="21477"/>
                </a:lnTo>
                <a:lnTo>
                  <a:pt x="2521" y="21477"/>
                </a:lnTo>
                <a:lnTo>
                  <a:pt x="3141" y="21379"/>
                </a:lnTo>
                <a:lnTo>
                  <a:pt x="3611" y="21011"/>
                </a:lnTo>
                <a:lnTo>
                  <a:pt x="4145" y="20520"/>
                </a:lnTo>
                <a:lnTo>
                  <a:pt x="4658" y="19857"/>
                </a:lnTo>
                <a:lnTo>
                  <a:pt x="4914" y="20225"/>
                </a:lnTo>
                <a:lnTo>
                  <a:pt x="5448" y="20520"/>
                </a:lnTo>
                <a:lnTo>
                  <a:pt x="6025" y="20765"/>
                </a:lnTo>
                <a:lnTo>
                  <a:pt x="6751" y="21134"/>
                </a:lnTo>
                <a:lnTo>
                  <a:pt x="7542" y="21379"/>
                </a:lnTo>
                <a:lnTo>
                  <a:pt x="8418" y="21477"/>
                </a:lnTo>
                <a:lnTo>
                  <a:pt x="9465" y="21600"/>
                </a:lnTo>
                <a:lnTo>
                  <a:pt x="10661" y="21600"/>
                </a:lnTo>
                <a:close/>
              </a:path>
              <a:path w="21600" h="21600" extrusionOk="0">
                <a:moveTo>
                  <a:pt x="17049" y="19857"/>
                </a:moveTo>
                <a:lnTo>
                  <a:pt x="17049" y="19268"/>
                </a:lnTo>
                <a:lnTo>
                  <a:pt x="17049" y="18016"/>
                </a:lnTo>
                <a:lnTo>
                  <a:pt x="17049" y="16274"/>
                </a:lnTo>
                <a:lnTo>
                  <a:pt x="17049" y="14114"/>
                </a:lnTo>
                <a:lnTo>
                  <a:pt x="17049" y="11880"/>
                </a:lnTo>
                <a:lnTo>
                  <a:pt x="17049" y="9843"/>
                </a:lnTo>
                <a:lnTo>
                  <a:pt x="17049" y="8100"/>
                </a:lnTo>
                <a:lnTo>
                  <a:pt x="17049" y="7069"/>
                </a:lnTo>
                <a:lnTo>
                  <a:pt x="16942" y="6725"/>
                </a:lnTo>
                <a:lnTo>
                  <a:pt x="16836" y="6357"/>
                </a:lnTo>
                <a:lnTo>
                  <a:pt x="16686" y="6112"/>
                </a:lnTo>
                <a:lnTo>
                  <a:pt x="16472" y="5768"/>
                </a:lnTo>
                <a:lnTo>
                  <a:pt x="15746" y="5351"/>
                </a:lnTo>
                <a:lnTo>
                  <a:pt x="14849" y="4983"/>
                </a:lnTo>
                <a:lnTo>
                  <a:pt x="13951" y="4615"/>
                </a:lnTo>
                <a:lnTo>
                  <a:pt x="12862" y="4369"/>
                </a:lnTo>
                <a:lnTo>
                  <a:pt x="11879" y="4271"/>
                </a:lnTo>
                <a:lnTo>
                  <a:pt x="10832" y="4197"/>
                </a:lnTo>
                <a:lnTo>
                  <a:pt x="9828" y="4271"/>
                </a:lnTo>
                <a:lnTo>
                  <a:pt x="8845" y="4369"/>
                </a:lnTo>
                <a:lnTo>
                  <a:pt x="7734" y="4615"/>
                </a:lnTo>
                <a:lnTo>
                  <a:pt x="6751" y="4983"/>
                </a:lnTo>
                <a:lnTo>
                  <a:pt x="5961" y="5351"/>
                </a:lnTo>
                <a:lnTo>
                  <a:pt x="5234" y="5768"/>
                </a:lnTo>
                <a:lnTo>
                  <a:pt x="4914" y="6112"/>
                </a:lnTo>
                <a:lnTo>
                  <a:pt x="4764" y="6357"/>
                </a:lnTo>
                <a:lnTo>
                  <a:pt x="4658" y="6725"/>
                </a:lnTo>
                <a:lnTo>
                  <a:pt x="4658" y="7069"/>
                </a:lnTo>
                <a:lnTo>
                  <a:pt x="4658" y="8100"/>
                </a:lnTo>
                <a:lnTo>
                  <a:pt x="4658" y="9843"/>
                </a:lnTo>
                <a:lnTo>
                  <a:pt x="4658" y="11880"/>
                </a:lnTo>
                <a:lnTo>
                  <a:pt x="4658" y="14114"/>
                </a:lnTo>
                <a:lnTo>
                  <a:pt x="4658" y="16274"/>
                </a:lnTo>
                <a:lnTo>
                  <a:pt x="4658" y="18016"/>
                </a:lnTo>
                <a:lnTo>
                  <a:pt x="4658" y="19268"/>
                </a:lnTo>
                <a:lnTo>
                  <a:pt x="4658" y="19857"/>
                </a:lnTo>
              </a:path>
            </a:pathLst>
          </a:custGeom>
          <a:solidFill>
            <a:schemeClr val="bg1">
              <a:lumMod val="75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eaLnBrk="1" hangingPunct="1">
              <a:defRPr/>
            </a:pPr>
            <a:endParaRPr lang="en-US" sz="1200">
              <a:latin typeface="Arial Narrow" pitchFamily="34" charset="0"/>
              <a:cs typeface="Arial" charset="0"/>
            </a:endParaRPr>
          </a:p>
        </p:txBody>
      </p:sp>
      <p:sp>
        <p:nvSpPr>
          <p:cNvPr id="157" name="chair3"/>
          <p:cNvSpPr>
            <a:spLocks noEditPoints="1" noChangeArrowheads="1"/>
          </p:cNvSpPr>
          <p:nvPr/>
        </p:nvSpPr>
        <p:spPr bwMode="auto">
          <a:xfrm rot="10800000">
            <a:off x="3499632" y="5288893"/>
            <a:ext cx="475413" cy="238887"/>
          </a:xfrm>
          <a:custGeom>
            <a:avLst/>
            <a:gdLst>
              <a:gd name="T0" fmla="*/ 10800 w 21600"/>
              <a:gd name="T1" fmla="*/ 0 h 21600"/>
              <a:gd name="T2" fmla="*/ 20275 w 21600"/>
              <a:gd name="T3" fmla="*/ 10800 h 21600"/>
              <a:gd name="T4" fmla="*/ 10800 w 21600"/>
              <a:gd name="T5" fmla="*/ 21600 h 21600"/>
              <a:gd name="T6" fmla="*/ 1303 w 21600"/>
              <a:gd name="T7" fmla="*/ 10800 h 21600"/>
              <a:gd name="T8" fmla="*/ 4828 w 21600"/>
              <a:gd name="T9" fmla="*/ 6639 h 21600"/>
              <a:gd name="T10" fmla="*/ 16846 w 21600"/>
              <a:gd name="T11" fmla="*/ 19649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 extrusionOk="0">
                <a:moveTo>
                  <a:pt x="10661" y="21600"/>
                </a:moveTo>
                <a:lnTo>
                  <a:pt x="11964" y="21600"/>
                </a:lnTo>
                <a:lnTo>
                  <a:pt x="12969" y="21477"/>
                </a:lnTo>
                <a:lnTo>
                  <a:pt x="13951" y="21379"/>
                </a:lnTo>
                <a:lnTo>
                  <a:pt x="14742" y="21134"/>
                </a:lnTo>
                <a:lnTo>
                  <a:pt x="15575" y="20765"/>
                </a:lnTo>
                <a:lnTo>
                  <a:pt x="16152" y="20520"/>
                </a:lnTo>
                <a:lnTo>
                  <a:pt x="16579" y="20225"/>
                </a:lnTo>
                <a:lnTo>
                  <a:pt x="16942" y="19857"/>
                </a:lnTo>
                <a:lnTo>
                  <a:pt x="17455" y="20520"/>
                </a:lnTo>
                <a:lnTo>
                  <a:pt x="17989" y="21011"/>
                </a:lnTo>
                <a:lnTo>
                  <a:pt x="18459" y="21379"/>
                </a:lnTo>
                <a:lnTo>
                  <a:pt x="19079" y="21477"/>
                </a:lnTo>
                <a:lnTo>
                  <a:pt x="19656" y="21477"/>
                </a:lnTo>
                <a:lnTo>
                  <a:pt x="20275" y="21379"/>
                </a:lnTo>
                <a:lnTo>
                  <a:pt x="20660" y="21011"/>
                </a:lnTo>
                <a:lnTo>
                  <a:pt x="21173" y="20643"/>
                </a:lnTo>
                <a:lnTo>
                  <a:pt x="21386" y="20225"/>
                </a:lnTo>
                <a:lnTo>
                  <a:pt x="21600" y="19636"/>
                </a:lnTo>
                <a:lnTo>
                  <a:pt x="21600" y="19145"/>
                </a:lnTo>
                <a:lnTo>
                  <a:pt x="21600" y="18605"/>
                </a:lnTo>
                <a:lnTo>
                  <a:pt x="21386" y="18115"/>
                </a:lnTo>
                <a:lnTo>
                  <a:pt x="21066" y="17525"/>
                </a:lnTo>
                <a:lnTo>
                  <a:pt x="20660" y="17108"/>
                </a:lnTo>
                <a:lnTo>
                  <a:pt x="20275" y="16740"/>
                </a:lnTo>
                <a:lnTo>
                  <a:pt x="20275" y="10628"/>
                </a:lnTo>
                <a:lnTo>
                  <a:pt x="20275" y="5695"/>
                </a:lnTo>
                <a:lnTo>
                  <a:pt x="20275" y="5105"/>
                </a:lnTo>
                <a:lnTo>
                  <a:pt x="20190" y="4492"/>
                </a:lnTo>
                <a:lnTo>
                  <a:pt x="19976" y="4075"/>
                </a:lnTo>
                <a:lnTo>
                  <a:pt x="19763" y="3485"/>
                </a:lnTo>
                <a:lnTo>
                  <a:pt x="19442" y="2995"/>
                </a:lnTo>
                <a:lnTo>
                  <a:pt x="19079" y="2455"/>
                </a:lnTo>
                <a:lnTo>
                  <a:pt x="18673" y="2086"/>
                </a:lnTo>
                <a:lnTo>
                  <a:pt x="18139" y="1620"/>
                </a:lnTo>
                <a:lnTo>
                  <a:pt x="17562" y="1325"/>
                </a:lnTo>
                <a:lnTo>
                  <a:pt x="16836" y="957"/>
                </a:lnTo>
                <a:lnTo>
                  <a:pt x="16045" y="589"/>
                </a:lnTo>
                <a:lnTo>
                  <a:pt x="15169" y="344"/>
                </a:lnTo>
                <a:lnTo>
                  <a:pt x="14272" y="245"/>
                </a:lnTo>
                <a:lnTo>
                  <a:pt x="13182" y="123"/>
                </a:lnTo>
                <a:lnTo>
                  <a:pt x="12028" y="0"/>
                </a:lnTo>
                <a:lnTo>
                  <a:pt x="10832" y="0"/>
                </a:lnTo>
                <a:lnTo>
                  <a:pt x="9572" y="0"/>
                </a:lnTo>
                <a:lnTo>
                  <a:pt x="8418" y="123"/>
                </a:lnTo>
                <a:lnTo>
                  <a:pt x="7328" y="245"/>
                </a:lnTo>
                <a:lnTo>
                  <a:pt x="6431" y="344"/>
                </a:lnTo>
                <a:lnTo>
                  <a:pt x="5555" y="589"/>
                </a:lnTo>
                <a:lnTo>
                  <a:pt x="4764" y="957"/>
                </a:lnTo>
                <a:lnTo>
                  <a:pt x="4038" y="1325"/>
                </a:lnTo>
                <a:lnTo>
                  <a:pt x="3461" y="1620"/>
                </a:lnTo>
                <a:lnTo>
                  <a:pt x="2927" y="2086"/>
                </a:lnTo>
                <a:lnTo>
                  <a:pt x="2521" y="2455"/>
                </a:lnTo>
                <a:lnTo>
                  <a:pt x="2158" y="2995"/>
                </a:lnTo>
                <a:lnTo>
                  <a:pt x="1837" y="3485"/>
                </a:lnTo>
                <a:lnTo>
                  <a:pt x="1624" y="4075"/>
                </a:lnTo>
                <a:lnTo>
                  <a:pt x="1410" y="4492"/>
                </a:lnTo>
                <a:lnTo>
                  <a:pt x="1303" y="5105"/>
                </a:lnTo>
                <a:lnTo>
                  <a:pt x="1303" y="5695"/>
                </a:lnTo>
                <a:lnTo>
                  <a:pt x="1303" y="10874"/>
                </a:lnTo>
                <a:lnTo>
                  <a:pt x="1303" y="16740"/>
                </a:lnTo>
                <a:lnTo>
                  <a:pt x="940" y="17108"/>
                </a:lnTo>
                <a:lnTo>
                  <a:pt x="534" y="17525"/>
                </a:lnTo>
                <a:lnTo>
                  <a:pt x="214" y="18115"/>
                </a:lnTo>
                <a:lnTo>
                  <a:pt x="0" y="18605"/>
                </a:lnTo>
                <a:lnTo>
                  <a:pt x="0" y="19145"/>
                </a:lnTo>
                <a:lnTo>
                  <a:pt x="0" y="19636"/>
                </a:lnTo>
                <a:lnTo>
                  <a:pt x="214" y="20225"/>
                </a:lnTo>
                <a:lnTo>
                  <a:pt x="427" y="20643"/>
                </a:lnTo>
                <a:lnTo>
                  <a:pt x="833" y="21011"/>
                </a:lnTo>
                <a:lnTo>
                  <a:pt x="1303" y="21379"/>
                </a:lnTo>
                <a:lnTo>
                  <a:pt x="1944" y="21477"/>
                </a:lnTo>
                <a:lnTo>
                  <a:pt x="2521" y="21477"/>
                </a:lnTo>
                <a:lnTo>
                  <a:pt x="3141" y="21379"/>
                </a:lnTo>
                <a:lnTo>
                  <a:pt x="3611" y="21011"/>
                </a:lnTo>
                <a:lnTo>
                  <a:pt x="4145" y="20520"/>
                </a:lnTo>
                <a:lnTo>
                  <a:pt x="4658" y="19857"/>
                </a:lnTo>
                <a:lnTo>
                  <a:pt x="4914" y="20225"/>
                </a:lnTo>
                <a:lnTo>
                  <a:pt x="5448" y="20520"/>
                </a:lnTo>
                <a:lnTo>
                  <a:pt x="6025" y="20765"/>
                </a:lnTo>
                <a:lnTo>
                  <a:pt x="6751" y="21134"/>
                </a:lnTo>
                <a:lnTo>
                  <a:pt x="7542" y="21379"/>
                </a:lnTo>
                <a:lnTo>
                  <a:pt x="8418" y="21477"/>
                </a:lnTo>
                <a:lnTo>
                  <a:pt x="9465" y="21600"/>
                </a:lnTo>
                <a:lnTo>
                  <a:pt x="10661" y="21600"/>
                </a:lnTo>
                <a:close/>
              </a:path>
              <a:path w="21600" h="21600" extrusionOk="0">
                <a:moveTo>
                  <a:pt x="17049" y="19857"/>
                </a:moveTo>
                <a:lnTo>
                  <a:pt x="17049" y="19268"/>
                </a:lnTo>
                <a:lnTo>
                  <a:pt x="17049" y="18016"/>
                </a:lnTo>
                <a:lnTo>
                  <a:pt x="17049" y="16274"/>
                </a:lnTo>
                <a:lnTo>
                  <a:pt x="17049" y="14114"/>
                </a:lnTo>
                <a:lnTo>
                  <a:pt x="17049" y="11880"/>
                </a:lnTo>
                <a:lnTo>
                  <a:pt x="17049" y="9843"/>
                </a:lnTo>
                <a:lnTo>
                  <a:pt x="17049" y="8100"/>
                </a:lnTo>
                <a:lnTo>
                  <a:pt x="17049" y="7069"/>
                </a:lnTo>
                <a:lnTo>
                  <a:pt x="16942" y="6725"/>
                </a:lnTo>
                <a:lnTo>
                  <a:pt x="16836" y="6357"/>
                </a:lnTo>
                <a:lnTo>
                  <a:pt x="16686" y="6112"/>
                </a:lnTo>
                <a:lnTo>
                  <a:pt x="16472" y="5768"/>
                </a:lnTo>
                <a:lnTo>
                  <a:pt x="15746" y="5351"/>
                </a:lnTo>
                <a:lnTo>
                  <a:pt x="14849" y="4983"/>
                </a:lnTo>
                <a:lnTo>
                  <a:pt x="13951" y="4615"/>
                </a:lnTo>
                <a:lnTo>
                  <a:pt x="12862" y="4369"/>
                </a:lnTo>
                <a:lnTo>
                  <a:pt x="11879" y="4271"/>
                </a:lnTo>
                <a:lnTo>
                  <a:pt x="10832" y="4197"/>
                </a:lnTo>
                <a:lnTo>
                  <a:pt x="9828" y="4271"/>
                </a:lnTo>
                <a:lnTo>
                  <a:pt x="8845" y="4369"/>
                </a:lnTo>
                <a:lnTo>
                  <a:pt x="7734" y="4615"/>
                </a:lnTo>
                <a:lnTo>
                  <a:pt x="6751" y="4983"/>
                </a:lnTo>
                <a:lnTo>
                  <a:pt x="5961" y="5351"/>
                </a:lnTo>
                <a:lnTo>
                  <a:pt x="5234" y="5768"/>
                </a:lnTo>
                <a:lnTo>
                  <a:pt x="4914" y="6112"/>
                </a:lnTo>
                <a:lnTo>
                  <a:pt x="4764" y="6357"/>
                </a:lnTo>
                <a:lnTo>
                  <a:pt x="4658" y="6725"/>
                </a:lnTo>
                <a:lnTo>
                  <a:pt x="4658" y="7069"/>
                </a:lnTo>
                <a:lnTo>
                  <a:pt x="4658" y="8100"/>
                </a:lnTo>
                <a:lnTo>
                  <a:pt x="4658" y="9843"/>
                </a:lnTo>
                <a:lnTo>
                  <a:pt x="4658" y="11880"/>
                </a:lnTo>
                <a:lnTo>
                  <a:pt x="4658" y="14114"/>
                </a:lnTo>
                <a:lnTo>
                  <a:pt x="4658" y="16274"/>
                </a:lnTo>
                <a:lnTo>
                  <a:pt x="4658" y="18016"/>
                </a:lnTo>
                <a:lnTo>
                  <a:pt x="4658" y="19268"/>
                </a:lnTo>
                <a:lnTo>
                  <a:pt x="4658" y="19857"/>
                </a:lnTo>
              </a:path>
            </a:pathLst>
          </a:custGeom>
          <a:solidFill>
            <a:schemeClr val="bg1">
              <a:lumMod val="75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eaLnBrk="1" hangingPunct="1">
              <a:defRPr/>
            </a:pPr>
            <a:endParaRPr lang="en-US" sz="1200">
              <a:latin typeface="Arial Narrow" pitchFamily="34" charset="0"/>
              <a:cs typeface="Arial" charset="0"/>
            </a:endParaRPr>
          </a:p>
        </p:txBody>
      </p:sp>
      <p:sp>
        <p:nvSpPr>
          <p:cNvPr id="158" name="chair3"/>
          <p:cNvSpPr>
            <a:spLocks noEditPoints="1" noChangeArrowheads="1"/>
          </p:cNvSpPr>
          <p:nvPr/>
        </p:nvSpPr>
        <p:spPr bwMode="auto">
          <a:xfrm rot="10800000">
            <a:off x="4065671" y="5290647"/>
            <a:ext cx="475413" cy="238887"/>
          </a:xfrm>
          <a:custGeom>
            <a:avLst/>
            <a:gdLst>
              <a:gd name="T0" fmla="*/ 10800 w 21600"/>
              <a:gd name="T1" fmla="*/ 0 h 21600"/>
              <a:gd name="T2" fmla="*/ 20275 w 21600"/>
              <a:gd name="T3" fmla="*/ 10800 h 21600"/>
              <a:gd name="T4" fmla="*/ 10800 w 21600"/>
              <a:gd name="T5" fmla="*/ 21600 h 21600"/>
              <a:gd name="T6" fmla="*/ 1303 w 21600"/>
              <a:gd name="T7" fmla="*/ 10800 h 21600"/>
              <a:gd name="T8" fmla="*/ 4828 w 21600"/>
              <a:gd name="T9" fmla="*/ 6639 h 21600"/>
              <a:gd name="T10" fmla="*/ 16846 w 21600"/>
              <a:gd name="T11" fmla="*/ 19649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 extrusionOk="0">
                <a:moveTo>
                  <a:pt x="10661" y="21600"/>
                </a:moveTo>
                <a:lnTo>
                  <a:pt x="11964" y="21600"/>
                </a:lnTo>
                <a:lnTo>
                  <a:pt x="12969" y="21477"/>
                </a:lnTo>
                <a:lnTo>
                  <a:pt x="13951" y="21379"/>
                </a:lnTo>
                <a:lnTo>
                  <a:pt x="14742" y="21134"/>
                </a:lnTo>
                <a:lnTo>
                  <a:pt x="15575" y="20765"/>
                </a:lnTo>
                <a:lnTo>
                  <a:pt x="16152" y="20520"/>
                </a:lnTo>
                <a:lnTo>
                  <a:pt x="16579" y="20225"/>
                </a:lnTo>
                <a:lnTo>
                  <a:pt x="16942" y="19857"/>
                </a:lnTo>
                <a:lnTo>
                  <a:pt x="17455" y="20520"/>
                </a:lnTo>
                <a:lnTo>
                  <a:pt x="17989" y="21011"/>
                </a:lnTo>
                <a:lnTo>
                  <a:pt x="18459" y="21379"/>
                </a:lnTo>
                <a:lnTo>
                  <a:pt x="19079" y="21477"/>
                </a:lnTo>
                <a:lnTo>
                  <a:pt x="19656" y="21477"/>
                </a:lnTo>
                <a:lnTo>
                  <a:pt x="20275" y="21379"/>
                </a:lnTo>
                <a:lnTo>
                  <a:pt x="20660" y="21011"/>
                </a:lnTo>
                <a:lnTo>
                  <a:pt x="21173" y="20643"/>
                </a:lnTo>
                <a:lnTo>
                  <a:pt x="21386" y="20225"/>
                </a:lnTo>
                <a:lnTo>
                  <a:pt x="21600" y="19636"/>
                </a:lnTo>
                <a:lnTo>
                  <a:pt x="21600" y="19145"/>
                </a:lnTo>
                <a:lnTo>
                  <a:pt x="21600" y="18605"/>
                </a:lnTo>
                <a:lnTo>
                  <a:pt x="21386" y="18115"/>
                </a:lnTo>
                <a:lnTo>
                  <a:pt x="21066" y="17525"/>
                </a:lnTo>
                <a:lnTo>
                  <a:pt x="20660" y="17108"/>
                </a:lnTo>
                <a:lnTo>
                  <a:pt x="20275" y="16740"/>
                </a:lnTo>
                <a:lnTo>
                  <a:pt x="20275" y="10628"/>
                </a:lnTo>
                <a:lnTo>
                  <a:pt x="20275" y="5695"/>
                </a:lnTo>
                <a:lnTo>
                  <a:pt x="20275" y="5105"/>
                </a:lnTo>
                <a:lnTo>
                  <a:pt x="20190" y="4492"/>
                </a:lnTo>
                <a:lnTo>
                  <a:pt x="19976" y="4075"/>
                </a:lnTo>
                <a:lnTo>
                  <a:pt x="19763" y="3485"/>
                </a:lnTo>
                <a:lnTo>
                  <a:pt x="19442" y="2995"/>
                </a:lnTo>
                <a:lnTo>
                  <a:pt x="19079" y="2455"/>
                </a:lnTo>
                <a:lnTo>
                  <a:pt x="18673" y="2086"/>
                </a:lnTo>
                <a:lnTo>
                  <a:pt x="18139" y="1620"/>
                </a:lnTo>
                <a:lnTo>
                  <a:pt x="17562" y="1325"/>
                </a:lnTo>
                <a:lnTo>
                  <a:pt x="16836" y="957"/>
                </a:lnTo>
                <a:lnTo>
                  <a:pt x="16045" y="589"/>
                </a:lnTo>
                <a:lnTo>
                  <a:pt x="15169" y="344"/>
                </a:lnTo>
                <a:lnTo>
                  <a:pt x="14272" y="245"/>
                </a:lnTo>
                <a:lnTo>
                  <a:pt x="13182" y="123"/>
                </a:lnTo>
                <a:lnTo>
                  <a:pt x="12028" y="0"/>
                </a:lnTo>
                <a:lnTo>
                  <a:pt x="10832" y="0"/>
                </a:lnTo>
                <a:lnTo>
                  <a:pt x="9572" y="0"/>
                </a:lnTo>
                <a:lnTo>
                  <a:pt x="8418" y="123"/>
                </a:lnTo>
                <a:lnTo>
                  <a:pt x="7328" y="245"/>
                </a:lnTo>
                <a:lnTo>
                  <a:pt x="6431" y="344"/>
                </a:lnTo>
                <a:lnTo>
                  <a:pt x="5555" y="589"/>
                </a:lnTo>
                <a:lnTo>
                  <a:pt x="4764" y="957"/>
                </a:lnTo>
                <a:lnTo>
                  <a:pt x="4038" y="1325"/>
                </a:lnTo>
                <a:lnTo>
                  <a:pt x="3461" y="1620"/>
                </a:lnTo>
                <a:lnTo>
                  <a:pt x="2927" y="2086"/>
                </a:lnTo>
                <a:lnTo>
                  <a:pt x="2521" y="2455"/>
                </a:lnTo>
                <a:lnTo>
                  <a:pt x="2158" y="2995"/>
                </a:lnTo>
                <a:lnTo>
                  <a:pt x="1837" y="3485"/>
                </a:lnTo>
                <a:lnTo>
                  <a:pt x="1624" y="4075"/>
                </a:lnTo>
                <a:lnTo>
                  <a:pt x="1410" y="4492"/>
                </a:lnTo>
                <a:lnTo>
                  <a:pt x="1303" y="5105"/>
                </a:lnTo>
                <a:lnTo>
                  <a:pt x="1303" y="5695"/>
                </a:lnTo>
                <a:lnTo>
                  <a:pt x="1303" y="10874"/>
                </a:lnTo>
                <a:lnTo>
                  <a:pt x="1303" y="16740"/>
                </a:lnTo>
                <a:lnTo>
                  <a:pt x="940" y="17108"/>
                </a:lnTo>
                <a:lnTo>
                  <a:pt x="534" y="17525"/>
                </a:lnTo>
                <a:lnTo>
                  <a:pt x="214" y="18115"/>
                </a:lnTo>
                <a:lnTo>
                  <a:pt x="0" y="18605"/>
                </a:lnTo>
                <a:lnTo>
                  <a:pt x="0" y="19145"/>
                </a:lnTo>
                <a:lnTo>
                  <a:pt x="0" y="19636"/>
                </a:lnTo>
                <a:lnTo>
                  <a:pt x="214" y="20225"/>
                </a:lnTo>
                <a:lnTo>
                  <a:pt x="427" y="20643"/>
                </a:lnTo>
                <a:lnTo>
                  <a:pt x="833" y="21011"/>
                </a:lnTo>
                <a:lnTo>
                  <a:pt x="1303" y="21379"/>
                </a:lnTo>
                <a:lnTo>
                  <a:pt x="1944" y="21477"/>
                </a:lnTo>
                <a:lnTo>
                  <a:pt x="2521" y="21477"/>
                </a:lnTo>
                <a:lnTo>
                  <a:pt x="3141" y="21379"/>
                </a:lnTo>
                <a:lnTo>
                  <a:pt x="3611" y="21011"/>
                </a:lnTo>
                <a:lnTo>
                  <a:pt x="4145" y="20520"/>
                </a:lnTo>
                <a:lnTo>
                  <a:pt x="4658" y="19857"/>
                </a:lnTo>
                <a:lnTo>
                  <a:pt x="4914" y="20225"/>
                </a:lnTo>
                <a:lnTo>
                  <a:pt x="5448" y="20520"/>
                </a:lnTo>
                <a:lnTo>
                  <a:pt x="6025" y="20765"/>
                </a:lnTo>
                <a:lnTo>
                  <a:pt x="6751" y="21134"/>
                </a:lnTo>
                <a:lnTo>
                  <a:pt x="7542" y="21379"/>
                </a:lnTo>
                <a:lnTo>
                  <a:pt x="8418" y="21477"/>
                </a:lnTo>
                <a:lnTo>
                  <a:pt x="9465" y="21600"/>
                </a:lnTo>
                <a:lnTo>
                  <a:pt x="10661" y="21600"/>
                </a:lnTo>
                <a:close/>
              </a:path>
              <a:path w="21600" h="21600" extrusionOk="0">
                <a:moveTo>
                  <a:pt x="17049" y="19857"/>
                </a:moveTo>
                <a:lnTo>
                  <a:pt x="17049" y="19268"/>
                </a:lnTo>
                <a:lnTo>
                  <a:pt x="17049" y="18016"/>
                </a:lnTo>
                <a:lnTo>
                  <a:pt x="17049" y="16274"/>
                </a:lnTo>
                <a:lnTo>
                  <a:pt x="17049" y="14114"/>
                </a:lnTo>
                <a:lnTo>
                  <a:pt x="17049" y="11880"/>
                </a:lnTo>
                <a:lnTo>
                  <a:pt x="17049" y="9843"/>
                </a:lnTo>
                <a:lnTo>
                  <a:pt x="17049" y="8100"/>
                </a:lnTo>
                <a:lnTo>
                  <a:pt x="17049" y="7069"/>
                </a:lnTo>
                <a:lnTo>
                  <a:pt x="16942" y="6725"/>
                </a:lnTo>
                <a:lnTo>
                  <a:pt x="16836" y="6357"/>
                </a:lnTo>
                <a:lnTo>
                  <a:pt x="16686" y="6112"/>
                </a:lnTo>
                <a:lnTo>
                  <a:pt x="16472" y="5768"/>
                </a:lnTo>
                <a:lnTo>
                  <a:pt x="15746" y="5351"/>
                </a:lnTo>
                <a:lnTo>
                  <a:pt x="14849" y="4983"/>
                </a:lnTo>
                <a:lnTo>
                  <a:pt x="13951" y="4615"/>
                </a:lnTo>
                <a:lnTo>
                  <a:pt x="12862" y="4369"/>
                </a:lnTo>
                <a:lnTo>
                  <a:pt x="11879" y="4271"/>
                </a:lnTo>
                <a:lnTo>
                  <a:pt x="10832" y="4197"/>
                </a:lnTo>
                <a:lnTo>
                  <a:pt x="9828" y="4271"/>
                </a:lnTo>
                <a:lnTo>
                  <a:pt x="8845" y="4369"/>
                </a:lnTo>
                <a:lnTo>
                  <a:pt x="7734" y="4615"/>
                </a:lnTo>
                <a:lnTo>
                  <a:pt x="6751" y="4983"/>
                </a:lnTo>
                <a:lnTo>
                  <a:pt x="5961" y="5351"/>
                </a:lnTo>
                <a:lnTo>
                  <a:pt x="5234" y="5768"/>
                </a:lnTo>
                <a:lnTo>
                  <a:pt x="4914" y="6112"/>
                </a:lnTo>
                <a:lnTo>
                  <a:pt x="4764" y="6357"/>
                </a:lnTo>
                <a:lnTo>
                  <a:pt x="4658" y="6725"/>
                </a:lnTo>
                <a:lnTo>
                  <a:pt x="4658" y="7069"/>
                </a:lnTo>
                <a:lnTo>
                  <a:pt x="4658" y="8100"/>
                </a:lnTo>
                <a:lnTo>
                  <a:pt x="4658" y="9843"/>
                </a:lnTo>
                <a:lnTo>
                  <a:pt x="4658" y="11880"/>
                </a:lnTo>
                <a:lnTo>
                  <a:pt x="4658" y="14114"/>
                </a:lnTo>
                <a:lnTo>
                  <a:pt x="4658" y="16274"/>
                </a:lnTo>
                <a:lnTo>
                  <a:pt x="4658" y="18016"/>
                </a:lnTo>
                <a:lnTo>
                  <a:pt x="4658" y="19268"/>
                </a:lnTo>
                <a:lnTo>
                  <a:pt x="4658" y="19857"/>
                </a:lnTo>
              </a:path>
            </a:pathLst>
          </a:custGeom>
          <a:solidFill>
            <a:schemeClr val="bg1">
              <a:lumMod val="75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eaLnBrk="1" hangingPunct="1">
              <a:defRPr/>
            </a:pPr>
            <a:endParaRPr lang="en-US" sz="1200">
              <a:latin typeface="Arial Narrow" pitchFamily="34" charset="0"/>
              <a:cs typeface="Arial" charset="0"/>
            </a:endParaRPr>
          </a:p>
        </p:txBody>
      </p:sp>
      <p:sp>
        <p:nvSpPr>
          <p:cNvPr id="159" name="chair3"/>
          <p:cNvSpPr>
            <a:spLocks noEditPoints="1" noChangeArrowheads="1"/>
          </p:cNvSpPr>
          <p:nvPr/>
        </p:nvSpPr>
        <p:spPr bwMode="auto">
          <a:xfrm rot="10800000">
            <a:off x="4611280" y="5292600"/>
            <a:ext cx="475413" cy="238887"/>
          </a:xfrm>
          <a:custGeom>
            <a:avLst/>
            <a:gdLst>
              <a:gd name="T0" fmla="*/ 10800 w 21600"/>
              <a:gd name="T1" fmla="*/ 0 h 21600"/>
              <a:gd name="T2" fmla="*/ 20275 w 21600"/>
              <a:gd name="T3" fmla="*/ 10800 h 21600"/>
              <a:gd name="T4" fmla="*/ 10800 w 21600"/>
              <a:gd name="T5" fmla="*/ 21600 h 21600"/>
              <a:gd name="T6" fmla="*/ 1303 w 21600"/>
              <a:gd name="T7" fmla="*/ 10800 h 21600"/>
              <a:gd name="T8" fmla="*/ 4828 w 21600"/>
              <a:gd name="T9" fmla="*/ 6639 h 21600"/>
              <a:gd name="T10" fmla="*/ 16846 w 21600"/>
              <a:gd name="T11" fmla="*/ 19649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 extrusionOk="0">
                <a:moveTo>
                  <a:pt x="10661" y="21600"/>
                </a:moveTo>
                <a:lnTo>
                  <a:pt x="11964" y="21600"/>
                </a:lnTo>
                <a:lnTo>
                  <a:pt x="12969" y="21477"/>
                </a:lnTo>
                <a:lnTo>
                  <a:pt x="13951" y="21379"/>
                </a:lnTo>
                <a:lnTo>
                  <a:pt x="14742" y="21134"/>
                </a:lnTo>
                <a:lnTo>
                  <a:pt x="15575" y="20765"/>
                </a:lnTo>
                <a:lnTo>
                  <a:pt x="16152" y="20520"/>
                </a:lnTo>
                <a:lnTo>
                  <a:pt x="16579" y="20225"/>
                </a:lnTo>
                <a:lnTo>
                  <a:pt x="16942" y="19857"/>
                </a:lnTo>
                <a:lnTo>
                  <a:pt x="17455" y="20520"/>
                </a:lnTo>
                <a:lnTo>
                  <a:pt x="17989" y="21011"/>
                </a:lnTo>
                <a:lnTo>
                  <a:pt x="18459" y="21379"/>
                </a:lnTo>
                <a:lnTo>
                  <a:pt x="19079" y="21477"/>
                </a:lnTo>
                <a:lnTo>
                  <a:pt x="19656" y="21477"/>
                </a:lnTo>
                <a:lnTo>
                  <a:pt x="20275" y="21379"/>
                </a:lnTo>
                <a:lnTo>
                  <a:pt x="20660" y="21011"/>
                </a:lnTo>
                <a:lnTo>
                  <a:pt x="21173" y="20643"/>
                </a:lnTo>
                <a:lnTo>
                  <a:pt x="21386" y="20225"/>
                </a:lnTo>
                <a:lnTo>
                  <a:pt x="21600" y="19636"/>
                </a:lnTo>
                <a:lnTo>
                  <a:pt x="21600" y="19145"/>
                </a:lnTo>
                <a:lnTo>
                  <a:pt x="21600" y="18605"/>
                </a:lnTo>
                <a:lnTo>
                  <a:pt x="21386" y="18115"/>
                </a:lnTo>
                <a:lnTo>
                  <a:pt x="21066" y="17525"/>
                </a:lnTo>
                <a:lnTo>
                  <a:pt x="20660" y="17108"/>
                </a:lnTo>
                <a:lnTo>
                  <a:pt x="20275" y="16740"/>
                </a:lnTo>
                <a:lnTo>
                  <a:pt x="20275" y="10628"/>
                </a:lnTo>
                <a:lnTo>
                  <a:pt x="20275" y="5695"/>
                </a:lnTo>
                <a:lnTo>
                  <a:pt x="20275" y="5105"/>
                </a:lnTo>
                <a:lnTo>
                  <a:pt x="20190" y="4492"/>
                </a:lnTo>
                <a:lnTo>
                  <a:pt x="19976" y="4075"/>
                </a:lnTo>
                <a:lnTo>
                  <a:pt x="19763" y="3485"/>
                </a:lnTo>
                <a:lnTo>
                  <a:pt x="19442" y="2995"/>
                </a:lnTo>
                <a:lnTo>
                  <a:pt x="19079" y="2455"/>
                </a:lnTo>
                <a:lnTo>
                  <a:pt x="18673" y="2086"/>
                </a:lnTo>
                <a:lnTo>
                  <a:pt x="18139" y="1620"/>
                </a:lnTo>
                <a:lnTo>
                  <a:pt x="17562" y="1325"/>
                </a:lnTo>
                <a:lnTo>
                  <a:pt x="16836" y="957"/>
                </a:lnTo>
                <a:lnTo>
                  <a:pt x="16045" y="589"/>
                </a:lnTo>
                <a:lnTo>
                  <a:pt x="15169" y="344"/>
                </a:lnTo>
                <a:lnTo>
                  <a:pt x="14272" y="245"/>
                </a:lnTo>
                <a:lnTo>
                  <a:pt x="13182" y="123"/>
                </a:lnTo>
                <a:lnTo>
                  <a:pt x="12028" y="0"/>
                </a:lnTo>
                <a:lnTo>
                  <a:pt x="10832" y="0"/>
                </a:lnTo>
                <a:lnTo>
                  <a:pt x="9572" y="0"/>
                </a:lnTo>
                <a:lnTo>
                  <a:pt x="8418" y="123"/>
                </a:lnTo>
                <a:lnTo>
                  <a:pt x="7328" y="245"/>
                </a:lnTo>
                <a:lnTo>
                  <a:pt x="6431" y="344"/>
                </a:lnTo>
                <a:lnTo>
                  <a:pt x="5555" y="589"/>
                </a:lnTo>
                <a:lnTo>
                  <a:pt x="4764" y="957"/>
                </a:lnTo>
                <a:lnTo>
                  <a:pt x="4038" y="1325"/>
                </a:lnTo>
                <a:lnTo>
                  <a:pt x="3461" y="1620"/>
                </a:lnTo>
                <a:lnTo>
                  <a:pt x="2927" y="2086"/>
                </a:lnTo>
                <a:lnTo>
                  <a:pt x="2521" y="2455"/>
                </a:lnTo>
                <a:lnTo>
                  <a:pt x="2158" y="2995"/>
                </a:lnTo>
                <a:lnTo>
                  <a:pt x="1837" y="3485"/>
                </a:lnTo>
                <a:lnTo>
                  <a:pt x="1624" y="4075"/>
                </a:lnTo>
                <a:lnTo>
                  <a:pt x="1410" y="4492"/>
                </a:lnTo>
                <a:lnTo>
                  <a:pt x="1303" y="5105"/>
                </a:lnTo>
                <a:lnTo>
                  <a:pt x="1303" y="5695"/>
                </a:lnTo>
                <a:lnTo>
                  <a:pt x="1303" y="10874"/>
                </a:lnTo>
                <a:lnTo>
                  <a:pt x="1303" y="16740"/>
                </a:lnTo>
                <a:lnTo>
                  <a:pt x="940" y="17108"/>
                </a:lnTo>
                <a:lnTo>
                  <a:pt x="534" y="17525"/>
                </a:lnTo>
                <a:lnTo>
                  <a:pt x="214" y="18115"/>
                </a:lnTo>
                <a:lnTo>
                  <a:pt x="0" y="18605"/>
                </a:lnTo>
                <a:lnTo>
                  <a:pt x="0" y="19145"/>
                </a:lnTo>
                <a:lnTo>
                  <a:pt x="0" y="19636"/>
                </a:lnTo>
                <a:lnTo>
                  <a:pt x="214" y="20225"/>
                </a:lnTo>
                <a:lnTo>
                  <a:pt x="427" y="20643"/>
                </a:lnTo>
                <a:lnTo>
                  <a:pt x="833" y="21011"/>
                </a:lnTo>
                <a:lnTo>
                  <a:pt x="1303" y="21379"/>
                </a:lnTo>
                <a:lnTo>
                  <a:pt x="1944" y="21477"/>
                </a:lnTo>
                <a:lnTo>
                  <a:pt x="2521" y="21477"/>
                </a:lnTo>
                <a:lnTo>
                  <a:pt x="3141" y="21379"/>
                </a:lnTo>
                <a:lnTo>
                  <a:pt x="3611" y="21011"/>
                </a:lnTo>
                <a:lnTo>
                  <a:pt x="4145" y="20520"/>
                </a:lnTo>
                <a:lnTo>
                  <a:pt x="4658" y="19857"/>
                </a:lnTo>
                <a:lnTo>
                  <a:pt x="4914" y="20225"/>
                </a:lnTo>
                <a:lnTo>
                  <a:pt x="5448" y="20520"/>
                </a:lnTo>
                <a:lnTo>
                  <a:pt x="6025" y="20765"/>
                </a:lnTo>
                <a:lnTo>
                  <a:pt x="6751" y="21134"/>
                </a:lnTo>
                <a:lnTo>
                  <a:pt x="7542" y="21379"/>
                </a:lnTo>
                <a:lnTo>
                  <a:pt x="8418" y="21477"/>
                </a:lnTo>
                <a:lnTo>
                  <a:pt x="9465" y="21600"/>
                </a:lnTo>
                <a:lnTo>
                  <a:pt x="10661" y="21600"/>
                </a:lnTo>
                <a:close/>
              </a:path>
              <a:path w="21600" h="21600" extrusionOk="0">
                <a:moveTo>
                  <a:pt x="17049" y="19857"/>
                </a:moveTo>
                <a:lnTo>
                  <a:pt x="17049" y="19268"/>
                </a:lnTo>
                <a:lnTo>
                  <a:pt x="17049" y="18016"/>
                </a:lnTo>
                <a:lnTo>
                  <a:pt x="17049" y="16274"/>
                </a:lnTo>
                <a:lnTo>
                  <a:pt x="17049" y="14114"/>
                </a:lnTo>
                <a:lnTo>
                  <a:pt x="17049" y="11880"/>
                </a:lnTo>
                <a:lnTo>
                  <a:pt x="17049" y="9843"/>
                </a:lnTo>
                <a:lnTo>
                  <a:pt x="17049" y="8100"/>
                </a:lnTo>
                <a:lnTo>
                  <a:pt x="17049" y="7069"/>
                </a:lnTo>
                <a:lnTo>
                  <a:pt x="16942" y="6725"/>
                </a:lnTo>
                <a:lnTo>
                  <a:pt x="16836" y="6357"/>
                </a:lnTo>
                <a:lnTo>
                  <a:pt x="16686" y="6112"/>
                </a:lnTo>
                <a:lnTo>
                  <a:pt x="16472" y="5768"/>
                </a:lnTo>
                <a:lnTo>
                  <a:pt x="15746" y="5351"/>
                </a:lnTo>
                <a:lnTo>
                  <a:pt x="14849" y="4983"/>
                </a:lnTo>
                <a:lnTo>
                  <a:pt x="13951" y="4615"/>
                </a:lnTo>
                <a:lnTo>
                  <a:pt x="12862" y="4369"/>
                </a:lnTo>
                <a:lnTo>
                  <a:pt x="11879" y="4271"/>
                </a:lnTo>
                <a:lnTo>
                  <a:pt x="10832" y="4197"/>
                </a:lnTo>
                <a:lnTo>
                  <a:pt x="9828" y="4271"/>
                </a:lnTo>
                <a:lnTo>
                  <a:pt x="8845" y="4369"/>
                </a:lnTo>
                <a:lnTo>
                  <a:pt x="7734" y="4615"/>
                </a:lnTo>
                <a:lnTo>
                  <a:pt x="6751" y="4983"/>
                </a:lnTo>
                <a:lnTo>
                  <a:pt x="5961" y="5351"/>
                </a:lnTo>
                <a:lnTo>
                  <a:pt x="5234" y="5768"/>
                </a:lnTo>
                <a:lnTo>
                  <a:pt x="4914" y="6112"/>
                </a:lnTo>
                <a:lnTo>
                  <a:pt x="4764" y="6357"/>
                </a:lnTo>
                <a:lnTo>
                  <a:pt x="4658" y="6725"/>
                </a:lnTo>
                <a:lnTo>
                  <a:pt x="4658" y="7069"/>
                </a:lnTo>
                <a:lnTo>
                  <a:pt x="4658" y="8100"/>
                </a:lnTo>
                <a:lnTo>
                  <a:pt x="4658" y="9843"/>
                </a:lnTo>
                <a:lnTo>
                  <a:pt x="4658" y="11880"/>
                </a:lnTo>
                <a:lnTo>
                  <a:pt x="4658" y="14114"/>
                </a:lnTo>
                <a:lnTo>
                  <a:pt x="4658" y="16274"/>
                </a:lnTo>
                <a:lnTo>
                  <a:pt x="4658" y="18016"/>
                </a:lnTo>
                <a:lnTo>
                  <a:pt x="4658" y="19268"/>
                </a:lnTo>
                <a:lnTo>
                  <a:pt x="4658" y="19857"/>
                </a:lnTo>
              </a:path>
            </a:pathLst>
          </a:custGeom>
          <a:solidFill>
            <a:schemeClr val="bg1">
              <a:lumMod val="75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eaLnBrk="1" hangingPunct="1">
              <a:defRPr/>
            </a:pPr>
            <a:endParaRPr lang="en-US" sz="1200">
              <a:latin typeface="Arial Narrow" pitchFamily="34" charset="0"/>
              <a:cs typeface="Arial" charset="0"/>
            </a:endParaRPr>
          </a:p>
        </p:txBody>
      </p:sp>
      <p:sp>
        <p:nvSpPr>
          <p:cNvPr id="160" name="chair3"/>
          <p:cNvSpPr>
            <a:spLocks noEditPoints="1" noChangeArrowheads="1"/>
          </p:cNvSpPr>
          <p:nvPr/>
        </p:nvSpPr>
        <p:spPr bwMode="auto">
          <a:xfrm rot="10800000">
            <a:off x="5186023" y="5290311"/>
            <a:ext cx="475413" cy="238887"/>
          </a:xfrm>
          <a:custGeom>
            <a:avLst/>
            <a:gdLst>
              <a:gd name="T0" fmla="*/ 10800 w 21600"/>
              <a:gd name="T1" fmla="*/ 0 h 21600"/>
              <a:gd name="T2" fmla="*/ 20275 w 21600"/>
              <a:gd name="T3" fmla="*/ 10800 h 21600"/>
              <a:gd name="T4" fmla="*/ 10800 w 21600"/>
              <a:gd name="T5" fmla="*/ 21600 h 21600"/>
              <a:gd name="T6" fmla="*/ 1303 w 21600"/>
              <a:gd name="T7" fmla="*/ 10800 h 21600"/>
              <a:gd name="T8" fmla="*/ 4828 w 21600"/>
              <a:gd name="T9" fmla="*/ 6639 h 21600"/>
              <a:gd name="T10" fmla="*/ 16846 w 21600"/>
              <a:gd name="T11" fmla="*/ 19649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 extrusionOk="0">
                <a:moveTo>
                  <a:pt x="10661" y="21600"/>
                </a:moveTo>
                <a:lnTo>
                  <a:pt x="11964" y="21600"/>
                </a:lnTo>
                <a:lnTo>
                  <a:pt x="12969" y="21477"/>
                </a:lnTo>
                <a:lnTo>
                  <a:pt x="13951" y="21379"/>
                </a:lnTo>
                <a:lnTo>
                  <a:pt x="14742" y="21134"/>
                </a:lnTo>
                <a:lnTo>
                  <a:pt x="15575" y="20765"/>
                </a:lnTo>
                <a:lnTo>
                  <a:pt x="16152" y="20520"/>
                </a:lnTo>
                <a:lnTo>
                  <a:pt x="16579" y="20225"/>
                </a:lnTo>
                <a:lnTo>
                  <a:pt x="16942" y="19857"/>
                </a:lnTo>
                <a:lnTo>
                  <a:pt x="17455" y="20520"/>
                </a:lnTo>
                <a:lnTo>
                  <a:pt x="17989" y="21011"/>
                </a:lnTo>
                <a:lnTo>
                  <a:pt x="18459" y="21379"/>
                </a:lnTo>
                <a:lnTo>
                  <a:pt x="19079" y="21477"/>
                </a:lnTo>
                <a:lnTo>
                  <a:pt x="19656" y="21477"/>
                </a:lnTo>
                <a:lnTo>
                  <a:pt x="20275" y="21379"/>
                </a:lnTo>
                <a:lnTo>
                  <a:pt x="20660" y="21011"/>
                </a:lnTo>
                <a:lnTo>
                  <a:pt x="21173" y="20643"/>
                </a:lnTo>
                <a:lnTo>
                  <a:pt x="21386" y="20225"/>
                </a:lnTo>
                <a:lnTo>
                  <a:pt x="21600" y="19636"/>
                </a:lnTo>
                <a:lnTo>
                  <a:pt x="21600" y="19145"/>
                </a:lnTo>
                <a:lnTo>
                  <a:pt x="21600" y="18605"/>
                </a:lnTo>
                <a:lnTo>
                  <a:pt x="21386" y="18115"/>
                </a:lnTo>
                <a:lnTo>
                  <a:pt x="21066" y="17525"/>
                </a:lnTo>
                <a:lnTo>
                  <a:pt x="20660" y="17108"/>
                </a:lnTo>
                <a:lnTo>
                  <a:pt x="20275" y="16740"/>
                </a:lnTo>
                <a:lnTo>
                  <a:pt x="20275" y="10628"/>
                </a:lnTo>
                <a:lnTo>
                  <a:pt x="20275" y="5695"/>
                </a:lnTo>
                <a:lnTo>
                  <a:pt x="20275" y="5105"/>
                </a:lnTo>
                <a:lnTo>
                  <a:pt x="20190" y="4492"/>
                </a:lnTo>
                <a:lnTo>
                  <a:pt x="19976" y="4075"/>
                </a:lnTo>
                <a:lnTo>
                  <a:pt x="19763" y="3485"/>
                </a:lnTo>
                <a:lnTo>
                  <a:pt x="19442" y="2995"/>
                </a:lnTo>
                <a:lnTo>
                  <a:pt x="19079" y="2455"/>
                </a:lnTo>
                <a:lnTo>
                  <a:pt x="18673" y="2086"/>
                </a:lnTo>
                <a:lnTo>
                  <a:pt x="18139" y="1620"/>
                </a:lnTo>
                <a:lnTo>
                  <a:pt x="17562" y="1325"/>
                </a:lnTo>
                <a:lnTo>
                  <a:pt x="16836" y="957"/>
                </a:lnTo>
                <a:lnTo>
                  <a:pt x="16045" y="589"/>
                </a:lnTo>
                <a:lnTo>
                  <a:pt x="15169" y="344"/>
                </a:lnTo>
                <a:lnTo>
                  <a:pt x="14272" y="245"/>
                </a:lnTo>
                <a:lnTo>
                  <a:pt x="13182" y="123"/>
                </a:lnTo>
                <a:lnTo>
                  <a:pt x="12028" y="0"/>
                </a:lnTo>
                <a:lnTo>
                  <a:pt x="10832" y="0"/>
                </a:lnTo>
                <a:lnTo>
                  <a:pt x="9572" y="0"/>
                </a:lnTo>
                <a:lnTo>
                  <a:pt x="8418" y="123"/>
                </a:lnTo>
                <a:lnTo>
                  <a:pt x="7328" y="245"/>
                </a:lnTo>
                <a:lnTo>
                  <a:pt x="6431" y="344"/>
                </a:lnTo>
                <a:lnTo>
                  <a:pt x="5555" y="589"/>
                </a:lnTo>
                <a:lnTo>
                  <a:pt x="4764" y="957"/>
                </a:lnTo>
                <a:lnTo>
                  <a:pt x="4038" y="1325"/>
                </a:lnTo>
                <a:lnTo>
                  <a:pt x="3461" y="1620"/>
                </a:lnTo>
                <a:lnTo>
                  <a:pt x="2927" y="2086"/>
                </a:lnTo>
                <a:lnTo>
                  <a:pt x="2521" y="2455"/>
                </a:lnTo>
                <a:lnTo>
                  <a:pt x="2158" y="2995"/>
                </a:lnTo>
                <a:lnTo>
                  <a:pt x="1837" y="3485"/>
                </a:lnTo>
                <a:lnTo>
                  <a:pt x="1624" y="4075"/>
                </a:lnTo>
                <a:lnTo>
                  <a:pt x="1410" y="4492"/>
                </a:lnTo>
                <a:lnTo>
                  <a:pt x="1303" y="5105"/>
                </a:lnTo>
                <a:lnTo>
                  <a:pt x="1303" y="5695"/>
                </a:lnTo>
                <a:lnTo>
                  <a:pt x="1303" y="10874"/>
                </a:lnTo>
                <a:lnTo>
                  <a:pt x="1303" y="16740"/>
                </a:lnTo>
                <a:lnTo>
                  <a:pt x="940" y="17108"/>
                </a:lnTo>
                <a:lnTo>
                  <a:pt x="534" y="17525"/>
                </a:lnTo>
                <a:lnTo>
                  <a:pt x="214" y="18115"/>
                </a:lnTo>
                <a:lnTo>
                  <a:pt x="0" y="18605"/>
                </a:lnTo>
                <a:lnTo>
                  <a:pt x="0" y="19145"/>
                </a:lnTo>
                <a:lnTo>
                  <a:pt x="0" y="19636"/>
                </a:lnTo>
                <a:lnTo>
                  <a:pt x="214" y="20225"/>
                </a:lnTo>
                <a:lnTo>
                  <a:pt x="427" y="20643"/>
                </a:lnTo>
                <a:lnTo>
                  <a:pt x="833" y="21011"/>
                </a:lnTo>
                <a:lnTo>
                  <a:pt x="1303" y="21379"/>
                </a:lnTo>
                <a:lnTo>
                  <a:pt x="1944" y="21477"/>
                </a:lnTo>
                <a:lnTo>
                  <a:pt x="2521" y="21477"/>
                </a:lnTo>
                <a:lnTo>
                  <a:pt x="3141" y="21379"/>
                </a:lnTo>
                <a:lnTo>
                  <a:pt x="3611" y="21011"/>
                </a:lnTo>
                <a:lnTo>
                  <a:pt x="4145" y="20520"/>
                </a:lnTo>
                <a:lnTo>
                  <a:pt x="4658" y="19857"/>
                </a:lnTo>
                <a:lnTo>
                  <a:pt x="4914" y="20225"/>
                </a:lnTo>
                <a:lnTo>
                  <a:pt x="5448" y="20520"/>
                </a:lnTo>
                <a:lnTo>
                  <a:pt x="6025" y="20765"/>
                </a:lnTo>
                <a:lnTo>
                  <a:pt x="6751" y="21134"/>
                </a:lnTo>
                <a:lnTo>
                  <a:pt x="7542" y="21379"/>
                </a:lnTo>
                <a:lnTo>
                  <a:pt x="8418" y="21477"/>
                </a:lnTo>
                <a:lnTo>
                  <a:pt x="9465" y="21600"/>
                </a:lnTo>
                <a:lnTo>
                  <a:pt x="10661" y="21600"/>
                </a:lnTo>
                <a:close/>
              </a:path>
              <a:path w="21600" h="21600" extrusionOk="0">
                <a:moveTo>
                  <a:pt x="17049" y="19857"/>
                </a:moveTo>
                <a:lnTo>
                  <a:pt x="17049" y="19268"/>
                </a:lnTo>
                <a:lnTo>
                  <a:pt x="17049" y="18016"/>
                </a:lnTo>
                <a:lnTo>
                  <a:pt x="17049" y="16274"/>
                </a:lnTo>
                <a:lnTo>
                  <a:pt x="17049" y="14114"/>
                </a:lnTo>
                <a:lnTo>
                  <a:pt x="17049" y="11880"/>
                </a:lnTo>
                <a:lnTo>
                  <a:pt x="17049" y="9843"/>
                </a:lnTo>
                <a:lnTo>
                  <a:pt x="17049" y="8100"/>
                </a:lnTo>
                <a:lnTo>
                  <a:pt x="17049" y="7069"/>
                </a:lnTo>
                <a:lnTo>
                  <a:pt x="16942" y="6725"/>
                </a:lnTo>
                <a:lnTo>
                  <a:pt x="16836" y="6357"/>
                </a:lnTo>
                <a:lnTo>
                  <a:pt x="16686" y="6112"/>
                </a:lnTo>
                <a:lnTo>
                  <a:pt x="16472" y="5768"/>
                </a:lnTo>
                <a:lnTo>
                  <a:pt x="15746" y="5351"/>
                </a:lnTo>
                <a:lnTo>
                  <a:pt x="14849" y="4983"/>
                </a:lnTo>
                <a:lnTo>
                  <a:pt x="13951" y="4615"/>
                </a:lnTo>
                <a:lnTo>
                  <a:pt x="12862" y="4369"/>
                </a:lnTo>
                <a:lnTo>
                  <a:pt x="11879" y="4271"/>
                </a:lnTo>
                <a:lnTo>
                  <a:pt x="10832" y="4197"/>
                </a:lnTo>
                <a:lnTo>
                  <a:pt x="9828" y="4271"/>
                </a:lnTo>
                <a:lnTo>
                  <a:pt x="8845" y="4369"/>
                </a:lnTo>
                <a:lnTo>
                  <a:pt x="7734" y="4615"/>
                </a:lnTo>
                <a:lnTo>
                  <a:pt x="6751" y="4983"/>
                </a:lnTo>
                <a:lnTo>
                  <a:pt x="5961" y="5351"/>
                </a:lnTo>
                <a:lnTo>
                  <a:pt x="5234" y="5768"/>
                </a:lnTo>
                <a:lnTo>
                  <a:pt x="4914" y="6112"/>
                </a:lnTo>
                <a:lnTo>
                  <a:pt x="4764" y="6357"/>
                </a:lnTo>
                <a:lnTo>
                  <a:pt x="4658" y="6725"/>
                </a:lnTo>
                <a:lnTo>
                  <a:pt x="4658" y="7069"/>
                </a:lnTo>
                <a:lnTo>
                  <a:pt x="4658" y="8100"/>
                </a:lnTo>
                <a:lnTo>
                  <a:pt x="4658" y="9843"/>
                </a:lnTo>
                <a:lnTo>
                  <a:pt x="4658" y="11880"/>
                </a:lnTo>
                <a:lnTo>
                  <a:pt x="4658" y="14114"/>
                </a:lnTo>
                <a:lnTo>
                  <a:pt x="4658" y="16274"/>
                </a:lnTo>
                <a:lnTo>
                  <a:pt x="4658" y="18016"/>
                </a:lnTo>
                <a:lnTo>
                  <a:pt x="4658" y="19268"/>
                </a:lnTo>
                <a:lnTo>
                  <a:pt x="4658" y="19857"/>
                </a:lnTo>
              </a:path>
            </a:pathLst>
          </a:custGeom>
          <a:solidFill>
            <a:schemeClr val="bg1">
              <a:lumMod val="75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eaLnBrk="1" hangingPunct="1">
              <a:defRPr/>
            </a:pPr>
            <a:endParaRPr lang="en-US" sz="1200">
              <a:latin typeface="Arial Narrow" pitchFamily="34" charset="0"/>
              <a:cs typeface="Arial" charset="0"/>
            </a:endParaRPr>
          </a:p>
        </p:txBody>
      </p:sp>
      <p:sp>
        <p:nvSpPr>
          <p:cNvPr id="161" name="chair3"/>
          <p:cNvSpPr>
            <a:spLocks noEditPoints="1" noChangeArrowheads="1"/>
          </p:cNvSpPr>
          <p:nvPr/>
        </p:nvSpPr>
        <p:spPr bwMode="auto">
          <a:xfrm rot="10800000">
            <a:off x="5730631" y="5291929"/>
            <a:ext cx="475413" cy="238887"/>
          </a:xfrm>
          <a:custGeom>
            <a:avLst/>
            <a:gdLst>
              <a:gd name="T0" fmla="*/ 10800 w 21600"/>
              <a:gd name="T1" fmla="*/ 0 h 21600"/>
              <a:gd name="T2" fmla="*/ 20275 w 21600"/>
              <a:gd name="T3" fmla="*/ 10800 h 21600"/>
              <a:gd name="T4" fmla="*/ 10800 w 21600"/>
              <a:gd name="T5" fmla="*/ 21600 h 21600"/>
              <a:gd name="T6" fmla="*/ 1303 w 21600"/>
              <a:gd name="T7" fmla="*/ 10800 h 21600"/>
              <a:gd name="T8" fmla="*/ 4828 w 21600"/>
              <a:gd name="T9" fmla="*/ 6639 h 21600"/>
              <a:gd name="T10" fmla="*/ 16846 w 21600"/>
              <a:gd name="T11" fmla="*/ 19649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 extrusionOk="0">
                <a:moveTo>
                  <a:pt x="10661" y="21600"/>
                </a:moveTo>
                <a:lnTo>
                  <a:pt x="11964" y="21600"/>
                </a:lnTo>
                <a:lnTo>
                  <a:pt x="12969" y="21477"/>
                </a:lnTo>
                <a:lnTo>
                  <a:pt x="13951" y="21379"/>
                </a:lnTo>
                <a:lnTo>
                  <a:pt x="14742" y="21134"/>
                </a:lnTo>
                <a:lnTo>
                  <a:pt x="15575" y="20765"/>
                </a:lnTo>
                <a:lnTo>
                  <a:pt x="16152" y="20520"/>
                </a:lnTo>
                <a:lnTo>
                  <a:pt x="16579" y="20225"/>
                </a:lnTo>
                <a:lnTo>
                  <a:pt x="16942" y="19857"/>
                </a:lnTo>
                <a:lnTo>
                  <a:pt x="17455" y="20520"/>
                </a:lnTo>
                <a:lnTo>
                  <a:pt x="17989" y="21011"/>
                </a:lnTo>
                <a:lnTo>
                  <a:pt x="18459" y="21379"/>
                </a:lnTo>
                <a:lnTo>
                  <a:pt x="19079" y="21477"/>
                </a:lnTo>
                <a:lnTo>
                  <a:pt x="19656" y="21477"/>
                </a:lnTo>
                <a:lnTo>
                  <a:pt x="20275" y="21379"/>
                </a:lnTo>
                <a:lnTo>
                  <a:pt x="20660" y="21011"/>
                </a:lnTo>
                <a:lnTo>
                  <a:pt x="21173" y="20643"/>
                </a:lnTo>
                <a:lnTo>
                  <a:pt x="21386" y="20225"/>
                </a:lnTo>
                <a:lnTo>
                  <a:pt x="21600" y="19636"/>
                </a:lnTo>
                <a:lnTo>
                  <a:pt x="21600" y="19145"/>
                </a:lnTo>
                <a:lnTo>
                  <a:pt x="21600" y="18605"/>
                </a:lnTo>
                <a:lnTo>
                  <a:pt x="21386" y="18115"/>
                </a:lnTo>
                <a:lnTo>
                  <a:pt x="21066" y="17525"/>
                </a:lnTo>
                <a:lnTo>
                  <a:pt x="20660" y="17108"/>
                </a:lnTo>
                <a:lnTo>
                  <a:pt x="20275" y="16740"/>
                </a:lnTo>
                <a:lnTo>
                  <a:pt x="20275" y="10628"/>
                </a:lnTo>
                <a:lnTo>
                  <a:pt x="20275" y="5695"/>
                </a:lnTo>
                <a:lnTo>
                  <a:pt x="20275" y="5105"/>
                </a:lnTo>
                <a:lnTo>
                  <a:pt x="20190" y="4492"/>
                </a:lnTo>
                <a:lnTo>
                  <a:pt x="19976" y="4075"/>
                </a:lnTo>
                <a:lnTo>
                  <a:pt x="19763" y="3485"/>
                </a:lnTo>
                <a:lnTo>
                  <a:pt x="19442" y="2995"/>
                </a:lnTo>
                <a:lnTo>
                  <a:pt x="19079" y="2455"/>
                </a:lnTo>
                <a:lnTo>
                  <a:pt x="18673" y="2086"/>
                </a:lnTo>
                <a:lnTo>
                  <a:pt x="18139" y="1620"/>
                </a:lnTo>
                <a:lnTo>
                  <a:pt x="17562" y="1325"/>
                </a:lnTo>
                <a:lnTo>
                  <a:pt x="16836" y="957"/>
                </a:lnTo>
                <a:lnTo>
                  <a:pt x="16045" y="589"/>
                </a:lnTo>
                <a:lnTo>
                  <a:pt x="15169" y="344"/>
                </a:lnTo>
                <a:lnTo>
                  <a:pt x="14272" y="245"/>
                </a:lnTo>
                <a:lnTo>
                  <a:pt x="13182" y="123"/>
                </a:lnTo>
                <a:lnTo>
                  <a:pt x="12028" y="0"/>
                </a:lnTo>
                <a:lnTo>
                  <a:pt x="10832" y="0"/>
                </a:lnTo>
                <a:lnTo>
                  <a:pt x="9572" y="0"/>
                </a:lnTo>
                <a:lnTo>
                  <a:pt x="8418" y="123"/>
                </a:lnTo>
                <a:lnTo>
                  <a:pt x="7328" y="245"/>
                </a:lnTo>
                <a:lnTo>
                  <a:pt x="6431" y="344"/>
                </a:lnTo>
                <a:lnTo>
                  <a:pt x="5555" y="589"/>
                </a:lnTo>
                <a:lnTo>
                  <a:pt x="4764" y="957"/>
                </a:lnTo>
                <a:lnTo>
                  <a:pt x="4038" y="1325"/>
                </a:lnTo>
                <a:lnTo>
                  <a:pt x="3461" y="1620"/>
                </a:lnTo>
                <a:lnTo>
                  <a:pt x="2927" y="2086"/>
                </a:lnTo>
                <a:lnTo>
                  <a:pt x="2521" y="2455"/>
                </a:lnTo>
                <a:lnTo>
                  <a:pt x="2158" y="2995"/>
                </a:lnTo>
                <a:lnTo>
                  <a:pt x="1837" y="3485"/>
                </a:lnTo>
                <a:lnTo>
                  <a:pt x="1624" y="4075"/>
                </a:lnTo>
                <a:lnTo>
                  <a:pt x="1410" y="4492"/>
                </a:lnTo>
                <a:lnTo>
                  <a:pt x="1303" y="5105"/>
                </a:lnTo>
                <a:lnTo>
                  <a:pt x="1303" y="5695"/>
                </a:lnTo>
                <a:lnTo>
                  <a:pt x="1303" y="10874"/>
                </a:lnTo>
                <a:lnTo>
                  <a:pt x="1303" y="16740"/>
                </a:lnTo>
                <a:lnTo>
                  <a:pt x="940" y="17108"/>
                </a:lnTo>
                <a:lnTo>
                  <a:pt x="534" y="17525"/>
                </a:lnTo>
                <a:lnTo>
                  <a:pt x="214" y="18115"/>
                </a:lnTo>
                <a:lnTo>
                  <a:pt x="0" y="18605"/>
                </a:lnTo>
                <a:lnTo>
                  <a:pt x="0" y="19145"/>
                </a:lnTo>
                <a:lnTo>
                  <a:pt x="0" y="19636"/>
                </a:lnTo>
                <a:lnTo>
                  <a:pt x="214" y="20225"/>
                </a:lnTo>
                <a:lnTo>
                  <a:pt x="427" y="20643"/>
                </a:lnTo>
                <a:lnTo>
                  <a:pt x="833" y="21011"/>
                </a:lnTo>
                <a:lnTo>
                  <a:pt x="1303" y="21379"/>
                </a:lnTo>
                <a:lnTo>
                  <a:pt x="1944" y="21477"/>
                </a:lnTo>
                <a:lnTo>
                  <a:pt x="2521" y="21477"/>
                </a:lnTo>
                <a:lnTo>
                  <a:pt x="3141" y="21379"/>
                </a:lnTo>
                <a:lnTo>
                  <a:pt x="3611" y="21011"/>
                </a:lnTo>
                <a:lnTo>
                  <a:pt x="4145" y="20520"/>
                </a:lnTo>
                <a:lnTo>
                  <a:pt x="4658" y="19857"/>
                </a:lnTo>
                <a:lnTo>
                  <a:pt x="4914" y="20225"/>
                </a:lnTo>
                <a:lnTo>
                  <a:pt x="5448" y="20520"/>
                </a:lnTo>
                <a:lnTo>
                  <a:pt x="6025" y="20765"/>
                </a:lnTo>
                <a:lnTo>
                  <a:pt x="6751" y="21134"/>
                </a:lnTo>
                <a:lnTo>
                  <a:pt x="7542" y="21379"/>
                </a:lnTo>
                <a:lnTo>
                  <a:pt x="8418" y="21477"/>
                </a:lnTo>
                <a:lnTo>
                  <a:pt x="9465" y="21600"/>
                </a:lnTo>
                <a:lnTo>
                  <a:pt x="10661" y="21600"/>
                </a:lnTo>
                <a:close/>
              </a:path>
              <a:path w="21600" h="21600" extrusionOk="0">
                <a:moveTo>
                  <a:pt x="17049" y="19857"/>
                </a:moveTo>
                <a:lnTo>
                  <a:pt x="17049" y="19268"/>
                </a:lnTo>
                <a:lnTo>
                  <a:pt x="17049" y="18016"/>
                </a:lnTo>
                <a:lnTo>
                  <a:pt x="17049" y="16274"/>
                </a:lnTo>
                <a:lnTo>
                  <a:pt x="17049" y="14114"/>
                </a:lnTo>
                <a:lnTo>
                  <a:pt x="17049" y="11880"/>
                </a:lnTo>
                <a:lnTo>
                  <a:pt x="17049" y="9843"/>
                </a:lnTo>
                <a:lnTo>
                  <a:pt x="17049" y="8100"/>
                </a:lnTo>
                <a:lnTo>
                  <a:pt x="17049" y="7069"/>
                </a:lnTo>
                <a:lnTo>
                  <a:pt x="16942" y="6725"/>
                </a:lnTo>
                <a:lnTo>
                  <a:pt x="16836" y="6357"/>
                </a:lnTo>
                <a:lnTo>
                  <a:pt x="16686" y="6112"/>
                </a:lnTo>
                <a:lnTo>
                  <a:pt x="16472" y="5768"/>
                </a:lnTo>
                <a:lnTo>
                  <a:pt x="15746" y="5351"/>
                </a:lnTo>
                <a:lnTo>
                  <a:pt x="14849" y="4983"/>
                </a:lnTo>
                <a:lnTo>
                  <a:pt x="13951" y="4615"/>
                </a:lnTo>
                <a:lnTo>
                  <a:pt x="12862" y="4369"/>
                </a:lnTo>
                <a:lnTo>
                  <a:pt x="11879" y="4271"/>
                </a:lnTo>
                <a:lnTo>
                  <a:pt x="10832" y="4197"/>
                </a:lnTo>
                <a:lnTo>
                  <a:pt x="9828" y="4271"/>
                </a:lnTo>
                <a:lnTo>
                  <a:pt x="8845" y="4369"/>
                </a:lnTo>
                <a:lnTo>
                  <a:pt x="7734" y="4615"/>
                </a:lnTo>
                <a:lnTo>
                  <a:pt x="6751" y="4983"/>
                </a:lnTo>
                <a:lnTo>
                  <a:pt x="5961" y="5351"/>
                </a:lnTo>
                <a:lnTo>
                  <a:pt x="5234" y="5768"/>
                </a:lnTo>
                <a:lnTo>
                  <a:pt x="4914" y="6112"/>
                </a:lnTo>
                <a:lnTo>
                  <a:pt x="4764" y="6357"/>
                </a:lnTo>
                <a:lnTo>
                  <a:pt x="4658" y="6725"/>
                </a:lnTo>
                <a:lnTo>
                  <a:pt x="4658" y="7069"/>
                </a:lnTo>
                <a:lnTo>
                  <a:pt x="4658" y="8100"/>
                </a:lnTo>
                <a:lnTo>
                  <a:pt x="4658" y="9843"/>
                </a:lnTo>
                <a:lnTo>
                  <a:pt x="4658" y="11880"/>
                </a:lnTo>
                <a:lnTo>
                  <a:pt x="4658" y="14114"/>
                </a:lnTo>
                <a:lnTo>
                  <a:pt x="4658" y="16274"/>
                </a:lnTo>
                <a:lnTo>
                  <a:pt x="4658" y="18016"/>
                </a:lnTo>
                <a:lnTo>
                  <a:pt x="4658" y="19268"/>
                </a:lnTo>
                <a:lnTo>
                  <a:pt x="4658" y="19857"/>
                </a:lnTo>
              </a:path>
            </a:pathLst>
          </a:custGeom>
          <a:solidFill>
            <a:schemeClr val="bg1">
              <a:lumMod val="75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eaLnBrk="1" hangingPunct="1">
              <a:defRPr/>
            </a:pPr>
            <a:endParaRPr lang="en-US" sz="1200">
              <a:latin typeface="Arial Narrow" pitchFamily="34" charset="0"/>
              <a:cs typeface="Arial" charset="0"/>
            </a:endParaRPr>
          </a:p>
        </p:txBody>
      </p:sp>
      <p:sp>
        <p:nvSpPr>
          <p:cNvPr id="162" name="chair3"/>
          <p:cNvSpPr>
            <a:spLocks noEditPoints="1" noChangeArrowheads="1"/>
          </p:cNvSpPr>
          <p:nvPr/>
        </p:nvSpPr>
        <p:spPr bwMode="auto">
          <a:xfrm rot="10800000">
            <a:off x="6250504" y="5287353"/>
            <a:ext cx="475413" cy="238887"/>
          </a:xfrm>
          <a:custGeom>
            <a:avLst/>
            <a:gdLst>
              <a:gd name="T0" fmla="*/ 10800 w 21600"/>
              <a:gd name="T1" fmla="*/ 0 h 21600"/>
              <a:gd name="T2" fmla="*/ 20275 w 21600"/>
              <a:gd name="T3" fmla="*/ 10800 h 21600"/>
              <a:gd name="T4" fmla="*/ 10800 w 21600"/>
              <a:gd name="T5" fmla="*/ 21600 h 21600"/>
              <a:gd name="T6" fmla="*/ 1303 w 21600"/>
              <a:gd name="T7" fmla="*/ 10800 h 21600"/>
              <a:gd name="T8" fmla="*/ 4828 w 21600"/>
              <a:gd name="T9" fmla="*/ 6639 h 21600"/>
              <a:gd name="T10" fmla="*/ 16846 w 21600"/>
              <a:gd name="T11" fmla="*/ 19649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 extrusionOk="0">
                <a:moveTo>
                  <a:pt x="10661" y="21600"/>
                </a:moveTo>
                <a:lnTo>
                  <a:pt x="11964" y="21600"/>
                </a:lnTo>
                <a:lnTo>
                  <a:pt x="12969" y="21477"/>
                </a:lnTo>
                <a:lnTo>
                  <a:pt x="13951" y="21379"/>
                </a:lnTo>
                <a:lnTo>
                  <a:pt x="14742" y="21134"/>
                </a:lnTo>
                <a:lnTo>
                  <a:pt x="15575" y="20765"/>
                </a:lnTo>
                <a:lnTo>
                  <a:pt x="16152" y="20520"/>
                </a:lnTo>
                <a:lnTo>
                  <a:pt x="16579" y="20225"/>
                </a:lnTo>
                <a:lnTo>
                  <a:pt x="16942" y="19857"/>
                </a:lnTo>
                <a:lnTo>
                  <a:pt x="17455" y="20520"/>
                </a:lnTo>
                <a:lnTo>
                  <a:pt x="17989" y="21011"/>
                </a:lnTo>
                <a:lnTo>
                  <a:pt x="18459" y="21379"/>
                </a:lnTo>
                <a:lnTo>
                  <a:pt x="19079" y="21477"/>
                </a:lnTo>
                <a:lnTo>
                  <a:pt x="19656" y="21477"/>
                </a:lnTo>
                <a:lnTo>
                  <a:pt x="20275" y="21379"/>
                </a:lnTo>
                <a:lnTo>
                  <a:pt x="20660" y="21011"/>
                </a:lnTo>
                <a:lnTo>
                  <a:pt x="21173" y="20643"/>
                </a:lnTo>
                <a:lnTo>
                  <a:pt x="21386" y="20225"/>
                </a:lnTo>
                <a:lnTo>
                  <a:pt x="21600" y="19636"/>
                </a:lnTo>
                <a:lnTo>
                  <a:pt x="21600" y="19145"/>
                </a:lnTo>
                <a:lnTo>
                  <a:pt x="21600" y="18605"/>
                </a:lnTo>
                <a:lnTo>
                  <a:pt x="21386" y="18115"/>
                </a:lnTo>
                <a:lnTo>
                  <a:pt x="21066" y="17525"/>
                </a:lnTo>
                <a:lnTo>
                  <a:pt x="20660" y="17108"/>
                </a:lnTo>
                <a:lnTo>
                  <a:pt x="20275" y="16740"/>
                </a:lnTo>
                <a:lnTo>
                  <a:pt x="20275" y="10628"/>
                </a:lnTo>
                <a:lnTo>
                  <a:pt x="20275" y="5695"/>
                </a:lnTo>
                <a:lnTo>
                  <a:pt x="20275" y="5105"/>
                </a:lnTo>
                <a:lnTo>
                  <a:pt x="20190" y="4492"/>
                </a:lnTo>
                <a:lnTo>
                  <a:pt x="19976" y="4075"/>
                </a:lnTo>
                <a:lnTo>
                  <a:pt x="19763" y="3485"/>
                </a:lnTo>
                <a:lnTo>
                  <a:pt x="19442" y="2995"/>
                </a:lnTo>
                <a:lnTo>
                  <a:pt x="19079" y="2455"/>
                </a:lnTo>
                <a:lnTo>
                  <a:pt x="18673" y="2086"/>
                </a:lnTo>
                <a:lnTo>
                  <a:pt x="18139" y="1620"/>
                </a:lnTo>
                <a:lnTo>
                  <a:pt x="17562" y="1325"/>
                </a:lnTo>
                <a:lnTo>
                  <a:pt x="16836" y="957"/>
                </a:lnTo>
                <a:lnTo>
                  <a:pt x="16045" y="589"/>
                </a:lnTo>
                <a:lnTo>
                  <a:pt x="15169" y="344"/>
                </a:lnTo>
                <a:lnTo>
                  <a:pt x="14272" y="245"/>
                </a:lnTo>
                <a:lnTo>
                  <a:pt x="13182" y="123"/>
                </a:lnTo>
                <a:lnTo>
                  <a:pt x="12028" y="0"/>
                </a:lnTo>
                <a:lnTo>
                  <a:pt x="10832" y="0"/>
                </a:lnTo>
                <a:lnTo>
                  <a:pt x="9572" y="0"/>
                </a:lnTo>
                <a:lnTo>
                  <a:pt x="8418" y="123"/>
                </a:lnTo>
                <a:lnTo>
                  <a:pt x="7328" y="245"/>
                </a:lnTo>
                <a:lnTo>
                  <a:pt x="6431" y="344"/>
                </a:lnTo>
                <a:lnTo>
                  <a:pt x="5555" y="589"/>
                </a:lnTo>
                <a:lnTo>
                  <a:pt x="4764" y="957"/>
                </a:lnTo>
                <a:lnTo>
                  <a:pt x="4038" y="1325"/>
                </a:lnTo>
                <a:lnTo>
                  <a:pt x="3461" y="1620"/>
                </a:lnTo>
                <a:lnTo>
                  <a:pt x="2927" y="2086"/>
                </a:lnTo>
                <a:lnTo>
                  <a:pt x="2521" y="2455"/>
                </a:lnTo>
                <a:lnTo>
                  <a:pt x="2158" y="2995"/>
                </a:lnTo>
                <a:lnTo>
                  <a:pt x="1837" y="3485"/>
                </a:lnTo>
                <a:lnTo>
                  <a:pt x="1624" y="4075"/>
                </a:lnTo>
                <a:lnTo>
                  <a:pt x="1410" y="4492"/>
                </a:lnTo>
                <a:lnTo>
                  <a:pt x="1303" y="5105"/>
                </a:lnTo>
                <a:lnTo>
                  <a:pt x="1303" y="5695"/>
                </a:lnTo>
                <a:lnTo>
                  <a:pt x="1303" y="10874"/>
                </a:lnTo>
                <a:lnTo>
                  <a:pt x="1303" y="16740"/>
                </a:lnTo>
                <a:lnTo>
                  <a:pt x="940" y="17108"/>
                </a:lnTo>
                <a:lnTo>
                  <a:pt x="534" y="17525"/>
                </a:lnTo>
                <a:lnTo>
                  <a:pt x="214" y="18115"/>
                </a:lnTo>
                <a:lnTo>
                  <a:pt x="0" y="18605"/>
                </a:lnTo>
                <a:lnTo>
                  <a:pt x="0" y="19145"/>
                </a:lnTo>
                <a:lnTo>
                  <a:pt x="0" y="19636"/>
                </a:lnTo>
                <a:lnTo>
                  <a:pt x="214" y="20225"/>
                </a:lnTo>
                <a:lnTo>
                  <a:pt x="427" y="20643"/>
                </a:lnTo>
                <a:lnTo>
                  <a:pt x="833" y="21011"/>
                </a:lnTo>
                <a:lnTo>
                  <a:pt x="1303" y="21379"/>
                </a:lnTo>
                <a:lnTo>
                  <a:pt x="1944" y="21477"/>
                </a:lnTo>
                <a:lnTo>
                  <a:pt x="2521" y="21477"/>
                </a:lnTo>
                <a:lnTo>
                  <a:pt x="3141" y="21379"/>
                </a:lnTo>
                <a:lnTo>
                  <a:pt x="3611" y="21011"/>
                </a:lnTo>
                <a:lnTo>
                  <a:pt x="4145" y="20520"/>
                </a:lnTo>
                <a:lnTo>
                  <a:pt x="4658" y="19857"/>
                </a:lnTo>
                <a:lnTo>
                  <a:pt x="4914" y="20225"/>
                </a:lnTo>
                <a:lnTo>
                  <a:pt x="5448" y="20520"/>
                </a:lnTo>
                <a:lnTo>
                  <a:pt x="6025" y="20765"/>
                </a:lnTo>
                <a:lnTo>
                  <a:pt x="6751" y="21134"/>
                </a:lnTo>
                <a:lnTo>
                  <a:pt x="7542" y="21379"/>
                </a:lnTo>
                <a:lnTo>
                  <a:pt x="8418" y="21477"/>
                </a:lnTo>
                <a:lnTo>
                  <a:pt x="9465" y="21600"/>
                </a:lnTo>
                <a:lnTo>
                  <a:pt x="10661" y="21600"/>
                </a:lnTo>
                <a:close/>
              </a:path>
              <a:path w="21600" h="21600" extrusionOk="0">
                <a:moveTo>
                  <a:pt x="17049" y="19857"/>
                </a:moveTo>
                <a:lnTo>
                  <a:pt x="17049" y="19268"/>
                </a:lnTo>
                <a:lnTo>
                  <a:pt x="17049" y="18016"/>
                </a:lnTo>
                <a:lnTo>
                  <a:pt x="17049" y="16274"/>
                </a:lnTo>
                <a:lnTo>
                  <a:pt x="17049" y="14114"/>
                </a:lnTo>
                <a:lnTo>
                  <a:pt x="17049" y="11880"/>
                </a:lnTo>
                <a:lnTo>
                  <a:pt x="17049" y="9843"/>
                </a:lnTo>
                <a:lnTo>
                  <a:pt x="17049" y="8100"/>
                </a:lnTo>
                <a:lnTo>
                  <a:pt x="17049" y="7069"/>
                </a:lnTo>
                <a:lnTo>
                  <a:pt x="16942" y="6725"/>
                </a:lnTo>
                <a:lnTo>
                  <a:pt x="16836" y="6357"/>
                </a:lnTo>
                <a:lnTo>
                  <a:pt x="16686" y="6112"/>
                </a:lnTo>
                <a:lnTo>
                  <a:pt x="16472" y="5768"/>
                </a:lnTo>
                <a:lnTo>
                  <a:pt x="15746" y="5351"/>
                </a:lnTo>
                <a:lnTo>
                  <a:pt x="14849" y="4983"/>
                </a:lnTo>
                <a:lnTo>
                  <a:pt x="13951" y="4615"/>
                </a:lnTo>
                <a:lnTo>
                  <a:pt x="12862" y="4369"/>
                </a:lnTo>
                <a:lnTo>
                  <a:pt x="11879" y="4271"/>
                </a:lnTo>
                <a:lnTo>
                  <a:pt x="10832" y="4197"/>
                </a:lnTo>
                <a:lnTo>
                  <a:pt x="9828" y="4271"/>
                </a:lnTo>
                <a:lnTo>
                  <a:pt x="8845" y="4369"/>
                </a:lnTo>
                <a:lnTo>
                  <a:pt x="7734" y="4615"/>
                </a:lnTo>
                <a:lnTo>
                  <a:pt x="6751" y="4983"/>
                </a:lnTo>
                <a:lnTo>
                  <a:pt x="5961" y="5351"/>
                </a:lnTo>
                <a:lnTo>
                  <a:pt x="5234" y="5768"/>
                </a:lnTo>
                <a:lnTo>
                  <a:pt x="4914" y="6112"/>
                </a:lnTo>
                <a:lnTo>
                  <a:pt x="4764" y="6357"/>
                </a:lnTo>
                <a:lnTo>
                  <a:pt x="4658" y="6725"/>
                </a:lnTo>
                <a:lnTo>
                  <a:pt x="4658" y="7069"/>
                </a:lnTo>
                <a:lnTo>
                  <a:pt x="4658" y="8100"/>
                </a:lnTo>
                <a:lnTo>
                  <a:pt x="4658" y="9843"/>
                </a:lnTo>
                <a:lnTo>
                  <a:pt x="4658" y="11880"/>
                </a:lnTo>
                <a:lnTo>
                  <a:pt x="4658" y="14114"/>
                </a:lnTo>
                <a:lnTo>
                  <a:pt x="4658" y="16274"/>
                </a:lnTo>
                <a:lnTo>
                  <a:pt x="4658" y="18016"/>
                </a:lnTo>
                <a:lnTo>
                  <a:pt x="4658" y="19268"/>
                </a:lnTo>
                <a:lnTo>
                  <a:pt x="4658" y="19857"/>
                </a:lnTo>
              </a:path>
            </a:pathLst>
          </a:custGeom>
          <a:solidFill>
            <a:schemeClr val="bg1">
              <a:lumMod val="75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eaLnBrk="1" hangingPunct="1">
              <a:defRPr/>
            </a:pPr>
            <a:endParaRPr lang="en-US" sz="1200">
              <a:latin typeface="Arial Narrow" pitchFamily="34" charset="0"/>
              <a:cs typeface="Arial" charset="0"/>
            </a:endParaRPr>
          </a:p>
        </p:txBody>
      </p:sp>
      <p:sp>
        <p:nvSpPr>
          <p:cNvPr id="163" name="chair3"/>
          <p:cNvSpPr>
            <a:spLocks noEditPoints="1" noChangeArrowheads="1"/>
          </p:cNvSpPr>
          <p:nvPr/>
        </p:nvSpPr>
        <p:spPr bwMode="auto">
          <a:xfrm rot="10800000">
            <a:off x="7284020" y="5289894"/>
            <a:ext cx="475413" cy="238887"/>
          </a:xfrm>
          <a:custGeom>
            <a:avLst/>
            <a:gdLst>
              <a:gd name="T0" fmla="*/ 10800 w 21600"/>
              <a:gd name="T1" fmla="*/ 0 h 21600"/>
              <a:gd name="T2" fmla="*/ 20275 w 21600"/>
              <a:gd name="T3" fmla="*/ 10800 h 21600"/>
              <a:gd name="T4" fmla="*/ 10800 w 21600"/>
              <a:gd name="T5" fmla="*/ 21600 h 21600"/>
              <a:gd name="T6" fmla="*/ 1303 w 21600"/>
              <a:gd name="T7" fmla="*/ 10800 h 21600"/>
              <a:gd name="T8" fmla="*/ 4828 w 21600"/>
              <a:gd name="T9" fmla="*/ 6639 h 21600"/>
              <a:gd name="T10" fmla="*/ 16846 w 21600"/>
              <a:gd name="T11" fmla="*/ 19649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 extrusionOk="0">
                <a:moveTo>
                  <a:pt x="10661" y="21600"/>
                </a:moveTo>
                <a:lnTo>
                  <a:pt x="11964" y="21600"/>
                </a:lnTo>
                <a:lnTo>
                  <a:pt x="12969" y="21477"/>
                </a:lnTo>
                <a:lnTo>
                  <a:pt x="13951" y="21379"/>
                </a:lnTo>
                <a:lnTo>
                  <a:pt x="14742" y="21134"/>
                </a:lnTo>
                <a:lnTo>
                  <a:pt x="15575" y="20765"/>
                </a:lnTo>
                <a:lnTo>
                  <a:pt x="16152" y="20520"/>
                </a:lnTo>
                <a:lnTo>
                  <a:pt x="16579" y="20225"/>
                </a:lnTo>
                <a:lnTo>
                  <a:pt x="16942" y="19857"/>
                </a:lnTo>
                <a:lnTo>
                  <a:pt x="17455" y="20520"/>
                </a:lnTo>
                <a:lnTo>
                  <a:pt x="17989" y="21011"/>
                </a:lnTo>
                <a:lnTo>
                  <a:pt x="18459" y="21379"/>
                </a:lnTo>
                <a:lnTo>
                  <a:pt x="19079" y="21477"/>
                </a:lnTo>
                <a:lnTo>
                  <a:pt x="19656" y="21477"/>
                </a:lnTo>
                <a:lnTo>
                  <a:pt x="20275" y="21379"/>
                </a:lnTo>
                <a:lnTo>
                  <a:pt x="20660" y="21011"/>
                </a:lnTo>
                <a:lnTo>
                  <a:pt x="21173" y="20643"/>
                </a:lnTo>
                <a:lnTo>
                  <a:pt x="21386" y="20225"/>
                </a:lnTo>
                <a:lnTo>
                  <a:pt x="21600" y="19636"/>
                </a:lnTo>
                <a:lnTo>
                  <a:pt x="21600" y="19145"/>
                </a:lnTo>
                <a:lnTo>
                  <a:pt x="21600" y="18605"/>
                </a:lnTo>
                <a:lnTo>
                  <a:pt x="21386" y="18115"/>
                </a:lnTo>
                <a:lnTo>
                  <a:pt x="21066" y="17525"/>
                </a:lnTo>
                <a:lnTo>
                  <a:pt x="20660" y="17108"/>
                </a:lnTo>
                <a:lnTo>
                  <a:pt x="20275" y="16740"/>
                </a:lnTo>
                <a:lnTo>
                  <a:pt x="20275" y="10628"/>
                </a:lnTo>
                <a:lnTo>
                  <a:pt x="20275" y="5695"/>
                </a:lnTo>
                <a:lnTo>
                  <a:pt x="20275" y="5105"/>
                </a:lnTo>
                <a:lnTo>
                  <a:pt x="20190" y="4492"/>
                </a:lnTo>
                <a:lnTo>
                  <a:pt x="19976" y="4075"/>
                </a:lnTo>
                <a:lnTo>
                  <a:pt x="19763" y="3485"/>
                </a:lnTo>
                <a:lnTo>
                  <a:pt x="19442" y="2995"/>
                </a:lnTo>
                <a:lnTo>
                  <a:pt x="19079" y="2455"/>
                </a:lnTo>
                <a:lnTo>
                  <a:pt x="18673" y="2086"/>
                </a:lnTo>
                <a:lnTo>
                  <a:pt x="18139" y="1620"/>
                </a:lnTo>
                <a:lnTo>
                  <a:pt x="17562" y="1325"/>
                </a:lnTo>
                <a:lnTo>
                  <a:pt x="16836" y="957"/>
                </a:lnTo>
                <a:lnTo>
                  <a:pt x="16045" y="589"/>
                </a:lnTo>
                <a:lnTo>
                  <a:pt x="15169" y="344"/>
                </a:lnTo>
                <a:lnTo>
                  <a:pt x="14272" y="245"/>
                </a:lnTo>
                <a:lnTo>
                  <a:pt x="13182" y="123"/>
                </a:lnTo>
                <a:lnTo>
                  <a:pt x="12028" y="0"/>
                </a:lnTo>
                <a:lnTo>
                  <a:pt x="10832" y="0"/>
                </a:lnTo>
                <a:lnTo>
                  <a:pt x="9572" y="0"/>
                </a:lnTo>
                <a:lnTo>
                  <a:pt x="8418" y="123"/>
                </a:lnTo>
                <a:lnTo>
                  <a:pt x="7328" y="245"/>
                </a:lnTo>
                <a:lnTo>
                  <a:pt x="6431" y="344"/>
                </a:lnTo>
                <a:lnTo>
                  <a:pt x="5555" y="589"/>
                </a:lnTo>
                <a:lnTo>
                  <a:pt x="4764" y="957"/>
                </a:lnTo>
                <a:lnTo>
                  <a:pt x="4038" y="1325"/>
                </a:lnTo>
                <a:lnTo>
                  <a:pt x="3461" y="1620"/>
                </a:lnTo>
                <a:lnTo>
                  <a:pt x="2927" y="2086"/>
                </a:lnTo>
                <a:lnTo>
                  <a:pt x="2521" y="2455"/>
                </a:lnTo>
                <a:lnTo>
                  <a:pt x="2158" y="2995"/>
                </a:lnTo>
                <a:lnTo>
                  <a:pt x="1837" y="3485"/>
                </a:lnTo>
                <a:lnTo>
                  <a:pt x="1624" y="4075"/>
                </a:lnTo>
                <a:lnTo>
                  <a:pt x="1410" y="4492"/>
                </a:lnTo>
                <a:lnTo>
                  <a:pt x="1303" y="5105"/>
                </a:lnTo>
                <a:lnTo>
                  <a:pt x="1303" y="5695"/>
                </a:lnTo>
                <a:lnTo>
                  <a:pt x="1303" y="10874"/>
                </a:lnTo>
                <a:lnTo>
                  <a:pt x="1303" y="16740"/>
                </a:lnTo>
                <a:lnTo>
                  <a:pt x="940" y="17108"/>
                </a:lnTo>
                <a:lnTo>
                  <a:pt x="534" y="17525"/>
                </a:lnTo>
                <a:lnTo>
                  <a:pt x="214" y="18115"/>
                </a:lnTo>
                <a:lnTo>
                  <a:pt x="0" y="18605"/>
                </a:lnTo>
                <a:lnTo>
                  <a:pt x="0" y="19145"/>
                </a:lnTo>
                <a:lnTo>
                  <a:pt x="0" y="19636"/>
                </a:lnTo>
                <a:lnTo>
                  <a:pt x="214" y="20225"/>
                </a:lnTo>
                <a:lnTo>
                  <a:pt x="427" y="20643"/>
                </a:lnTo>
                <a:lnTo>
                  <a:pt x="833" y="21011"/>
                </a:lnTo>
                <a:lnTo>
                  <a:pt x="1303" y="21379"/>
                </a:lnTo>
                <a:lnTo>
                  <a:pt x="1944" y="21477"/>
                </a:lnTo>
                <a:lnTo>
                  <a:pt x="2521" y="21477"/>
                </a:lnTo>
                <a:lnTo>
                  <a:pt x="3141" y="21379"/>
                </a:lnTo>
                <a:lnTo>
                  <a:pt x="3611" y="21011"/>
                </a:lnTo>
                <a:lnTo>
                  <a:pt x="4145" y="20520"/>
                </a:lnTo>
                <a:lnTo>
                  <a:pt x="4658" y="19857"/>
                </a:lnTo>
                <a:lnTo>
                  <a:pt x="4914" y="20225"/>
                </a:lnTo>
                <a:lnTo>
                  <a:pt x="5448" y="20520"/>
                </a:lnTo>
                <a:lnTo>
                  <a:pt x="6025" y="20765"/>
                </a:lnTo>
                <a:lnTo>
                  <a:pt x="6751" y="21134"/>
                </a:lnTo>
                <a:lnTo>
                  <a:pt x="7542" y="21379"/>
                </a:lnTo>
                <a:lnTo>
                  <a:pt x="8418" y="21477"/>
                </a:lnTo>
                <a:lnTo>
                  <a:pt x="9465" y="21600"/>
                </a:lnTo>
                <a:lnTo>
                  <a:pt x="10661" y="21600"/>
                </a:lnTo>
                <a:close/>
              </a:path>
              <a:path w="21600" h="21600" extrusionOk="0">
                <a:moveTo>
                  <a:pt x="17049" y="19857"/>
                </a:moveTo>
                <a:lnTo>
                  <a:pt x="17049" y="19268"/>
                </a:lnTo>
                <a:lnTo>
                  <a:pt x="17049" y="18016"/>
                </a:lnTo>
                <a:lnTo>
                  <a:pt x="17049" y="16274"/>
                </a:lnTo>
                <a:lnTo>
                  <a:pt x="17049" y="14114"/>
                </a:lnTo>
                <a:lnTo>
                  <a:pt x="17049" y="11880"/>
                </a:lnTo>
                <a:lnTo>
                  <a:pt x="17049" y="9843"/>
                </a:lnTo>
                <a:lnTo>
                  <a:pt x="17049" y="8100"/>
                </a:lnTo>
                <a:lnTo>
                  <a:pt x="17049" y="7069"/>
                </a:lnTo>
                <a:lnTo>
                  <a:pt x="16942" y="6725"/>
                </a:lnTo>
                <a:lnTo>
                  <a:pt x="16836" y="6357"/>
                </a:lnTo>
                <a:lnTo>
                  <a:pt x="16686" y="6112"/>
                </a:lnTo>
                <a:lnTo>
                  <a:pt x="16472" y="5768"/>
                </a:lnTo>
                <a:lnTo>
                  <a:pt x="15746" y="5351"/>
                </a:lnTo>
                <a:lnTo>
                  <a:pt x="14849" y="4983"/>
                </a:lnTo>
                <a:lnTo>
                  <a:pt x="13951" y="4615"/>
                </a:lnTo>
                <a:lnTo>
                  <a:pt x="12862" y="4369"/>
                </a:lnTo>
                <a:lnTo>
                  <a:pt x="11879" y="4271"/>
                </a:lnTo>
                <a:lnTo>
                  <a:pt x="10832" y="4197"/>
                </a:lnTo>
                <a:lnTo>
                  <a:pt x="9828" y="4271"/>
                </a:lnTo>
                <a:lnTo>
                  <a:pt x="8845" y="4369"/>
                </a:lnTo>
                <a:lnTo>
                  <a:pt x="7734" y="4615"/>
                </a:lnTo>
                <a:lnTo>
                  <a:pt x="6751" y="4983"/>
                </a:lnTo>
                <a:lnTo>
                  <a:pt x="5961" y="5351"/>
                </a:lnTo>
                <a:lnTo>
                  <a:pt x="5234" y="5768"/>
                </a:lnTo>
                <a:lnTo>
                  <a:pt x="4914" y="6112"/>
                </a:lnTo>
                <a:lnTo>
                  <a:pt x="4764" y="6357"/>
                </a:lnTo>
                <a:lnTo>
                  <a:pt x="4658" y="6725"/>
                </a:lnTo>
                <a:lnTo>
                  <a:pt x="4658" y="7069"/>
                </a:lnTo>
                <a:lnTo>
                  <a:pt x="4658" y="8100"/>
                </a:lnTo>
                <a:lnTo>
                  <a:pt x="4658" y="9843"/>
                </a:lnTo>
                <a:lnTo>
                  <a:pt x="4658" y="11880"/>
                </a:lnTo>
                <a:lnTo>
                  <a:pt x="4658" y="14114"/>
                </a:lnTo>
                <a:lnTo>
                  <a:pt x="4658" y="16274"/>
                </a:lnTo>
                <a:lnTo>
                  <a:pt x="4658" y="18016"/>
                </a:lnTo>
                <a:lnTo>
                  <a:pt x="4658" y="19268"/>
                </a:lnTo>
                <a:lnTo>
                  <a:pt x="4658" y="19857"/>
                </a:lnTo>
              </a:path>
            </a:pathLst>
          </a:custGeom>
          <a:solidFill>
            <a:schemeClr val="bg1">
              <a:lumMod val="75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eaLnBrk="1" hangingPunct="1">
              <a:defRPr/>
            </a:pPr>
            <a:endParaRPr lang="en-US" sz="1200">
              <a:latin typeface="Arial Narrow" pitchFamily="34" charset="0"/>
              <a:cs typeface="Arial" charset="0"/>
            </a:endParaRPr>
          </a:p>
        </p:txBody>
      </p:sp>
      <p:sp>
        <p:nvSpPr>
          <p:cNvPr id="165" name="TextBox 12"/>
          <p:cNvSpPr txBox="1">
            <a:spLocks noChangeArrowheads="1"/>
          </p:cNvSpPr>
          <p:nvPr/>
        </p:nvSpPr>
        <p:spPr bwMode="auto">
          <a:xfrm rot="18304828">
            <a:off x="2952519" y="1246460"/>
            <a:ext cx="1478938" cy="4385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en-US" altLang="en-US" sz="1200" b="1" dirty="0" smtClean="0">
                <a:solidFill>
                  <a:srgbClr val="FF0000"/>
                </a:solidFill>
              </a:rPr>
              <a:t>Guest Name</a:t>
            </a:r>
          </a:p>
          <a:p>
            <a:pPr>
              <a:spcBef>
                <a:spcPct val="0"/>
              </a:spcBef>
              <a:buNone/>
            </a:pPr>
            <a:r>
              <a:rPr lang="en-US" altLang="en-US" sz="1000" b="1" dirty="0" smtClean="0">
                <a:solidFill>
                  <a:srgbClr val="FF0000"/>
                </a:solidFill>
              </a:rPr>
              <a:t>       Title</a:t>
            </a:r>
            <a:endParaRPr lang="en-US" altLang="en-US" sz="1000" b="1" dirty="0">
              <a:solidFill>
                <a:srgbClr val="FF0000"/>
              </a:solidFill>
            </a:endParaRPr>
          </a:p>
        </p:txBody>
      </p:sp>
      <p:sp>
        <p:nvSpPr>
          <p:cNvPr id="166" name="TextBox 12"/>
          <p:cNvSpPr txBox="1">
            <a:spLocks noChangeArrowheads="1"/>
          </p:cNvSpPr>
          <p:nvPr/>
        </p:nvSpPr>
        <p:spPr bwMode="auto">
          <a:xfrm rot="18304828">
            <a:off x="3548530" y="1163295"/>
            <a:ext cx="1478938" cy="4385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en-US" altLang="en-US" sz="1200" b="1" dirty="0" smtClean="0">
                <a:solidFill>
                  <a:srgbClr val="FF0000"/>
                </a:solidFill>
              </a:rPr>
              <a:t>Guest Name</a:t>
            </a:r>
          </a:p>
          <a:p>
            <a:pPr>
              <a:spcBef>
                <a:spcPct val="0"/>
              </a:spcBef>
              <a:buNone/>
            </a:pPr>
            <a:r>
              <a:rPr lang="en-US" altLang="en-US" sz="1000" b="1" dirty="0" smtClean="0">
                <a:solidFill>
                  <a:srgbClr val="FF0000"/>
                </a:solidFill>
              </a:rPr>
              <a:t>       Title</a:t>
            </a:r>
            <a:endParaRPr lang="en-US" altLang="en-US" sz="1000" b="1" dirty="0">
              <a:solidFill>
                <a:srgbClr val="FF0000"/>
              </a:solidFill>
            </a:endParaRPr>
          </a:p>
        </p:txBody>
      </p:sp>
      <p:sp>
        <p:nvSpPr>
          <p:cNvPr id="167" name="TextBox 12"/>
          <p:cNvSpPr txBox="1">
            <a:spLocks noChangeArrowheads="1"/>
          </p:cNvSpPr>
          <p:nvPr/>
        </p:nvSpPr>
        <p:spPr bwMode="auto">
          <a:xfrm rot="18304828">
            <a:off x="4007498" y="1190713"/>
            <a:ext cx="1478938" cy="4385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en-US" altLang="en-US" sz="1200" b="1" dirty="0" smtClean="0">
                <a:solidFill>
                  <a:srgbClr val="FF0000"/>
                </a:solidFill>
              </a:rPr>
              <a:t>Guest Name</a:t>
            </a:r>
          </a:p>
          <a:p>
            <a:pPr>
              <a:spcBef>
                <a:spcPct val="0"/>
              </a:spcBef>
              <a:buNone/>
            </a:pPr>
            <a:r>
              <a:rPr lang="en-US" altLang="en-US" sz="1000" b="1" dirty="0" smtClean="0">
                <a:solidFill>
                  <a:srgbClr val="FF0000"/>
                </a:solidFill>
              </a:rPr>
              <a:t>       Title</a:t>
            </a:r>
            <a:endParaRPr lang="en-US" altLang="en-US" sz="1000" b="1" dirty="0">
              <a:solidFill>
                <a:srgbClr val="FF0000"/>
              </a:solidFill>
            </a:endParaRPr>
          </a:p>
        </p:txBody>
      </p:sp>
      <p:sp>
        <p:nvSpPr>
          <p:cNvPr id="168" name="TextBox 12"/>
          <p:cNvSpPr txBox="1">
            <a:spLocks noChangeArrowheads="1"/>
          </p:cNvSpPr>
          <p:nvPr/>
        </p:nvSpPr>
        <p:spPr bwMode="auto">
          <a:xfrm rot="18304828">
            <a:off x="4560054" y="1176945"/>
            <a:ext cx="1478938" cy="4385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en-US" altLang="en-US" sz="1200" b="1" dirty="0" smtClean="0">
                <a:solidFill>
                  <a:srgbClr val="FF0000"/>
                </a:solidFill>
              </a:rPr>
              <a:t>Guest Name</a:t>
            </a:r>
          </a:p>
          <a:p>
            <a:pPr>
              <a:spcBef>
                <a:spcPct val="0"/>
              </a:spcBef>
              <a:buNone/>
            </a:pPr>
            <a:r>
              <a:rPr lang="en-US" altLang="en-US" sz="1000" b="1" dirty="0" smtClean="0">
                <a:solidFill>
                  <a:srgbClr val="FF0000"/>
                </a:solidFill>
              </a:rPr>
              <a:t>       Title</a:t>
            </a:r>
            <a:endParaRPr lang="en-US" altLang="en-US" sz="1000" b="1" dirty="0">
              <a:solidFill>
                <a:srgbClr val="FF0000"/>
              </a:solidFill>
            </a:endParaRPr>
          </a:p>
        </p:txBody>
      </p:sp>
      <p:sp>
        <p:nvSpPr>
          <p:cNvPr id="169" name="TextBox 12"/>
          <p:cNvSpPr txBox="1">
            <a:spLocks noChangeArrowheads="1"/>
          </p:cNvSpPr>
          <p:nvPr/>
        </p:nvSpPr>
        <p:spPr bwMode="auto">
          <a:xfrm rot="18304828">
            <a:off x="5100917" y="1163296"/>
            <a:ext cx="1478938" cy="4385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en-US" altLang="en-US" sz="1200" b="1" dirty="0" smtClean="0">
                <a:solidFill>
                  <a:srgbClr val="FF0000"/>
                </a:solidFill>
              </a:rPr>
              <a:t>Guest Name</a:t>
            </a:r>
          </a:p>
          <a:p>
            <a:pPr>
              <a:spcBef>
                <a:spcPct val="0"/>
              </a:spcBef>
              <a:buNone/>
            </a:pPr>
            <a:r>
              <a:rPr lang="en-US" altLang="en-US" sz="1000" b="1" dirty="0" smtClean="0">
                <a:solidFill>
                  <a:srgbClr val="FF0000"/>
                </a:solidFill>
              </a:rPr>
              <a:t>       Title</a:t>
            </a:r>
            <a:endParaRPr lang="en-US" altLang="en-US" sz="1000" b="1" dirty="0">
              <a:solidFill>
                <a:srgbClr val="FF0000"/>
              </a:solidFill>
            </a:endParaRPr>
          </a:p>
        </p:txBody>
      </p:sp>
      <p:sp>
        <p:nvSpPr>
          <p:cNvPr id="170" name="TextBox 12"/>
          <p:cNvSpPr txBox="1">
            <a:spLocks noChangeArrowheads="1"/>
          </p:cNvSpPr>
          <p:nvPr/>
        </p:nvSpPr>
        <p:spPr bwMode="auto">
          <a:xfrm rot="18304828">
            <a:off x="5642065" y="1190713"/>
            <a:ext cx="1478938" cy="4385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en-US" altLang="en-US" sz="1200" b="1" dirty="0" smtClean="0">
                <a:solidFill>
                  <a:srgbClr val="FF0000"/>
                </a:solidFill>
              </a:rPr>
              <a:t>Guest Name</a:t>
            </a:r>
          </a:p>
          <a:p>
            <a:pPr>
              <a:spcBef>
                <a:spcPct val="0"/>
              </a:spcBef>
              <a:buNone/>
            </a:pPr>
            <a:r>
              <a:rPr lang="en-US" altLang="en-US" sz="1000" b="1" dirty="0" smtClean="0">
                <a:solidFill>
                  <a:srgbClr val="FF0000"/>
                </a:solidFill>
              </a:rPr>
              <a:t>       Title</a:t>
            </a:r>
            <a:endParaRPr lang="en-US" altLang="en-US" sz="1000" b="1" dirty="0">
              <a:solidFill>
                <a:srgbClr val="FF0000"/>
              </a:solidFill>
            </a:endParaRPr>
          </a:p>
        </p:txBody>
      </p:sp>
      <p:sp>
        <p:nvSpPr>
          <p:cNvPr id="171" name="TextBox 12"/>
          <p:cNvSpPr txBox="1">
            <a:spLocks noChangeArrowheads="1"/>
          </p:cNvSpPr>
          <p:nvPr/>
        </p:nvSpPr>
        <p:spPr bwMode="auto">
          <a:xfrm rot="18304828">
            <a:off x="6222967" y="1190713"/>
            <a:ext cx="1478938" cy="4385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en-US" altLang="en-US" sz="1200" b="1" dirty="0" smtClean="0">
                <a:solidFill>
                  <a:srgbClr val="FF0000"/>
                </a:solidFill>
              </a:rPr>
              <a:t>Guest Name</a:t>
            </a:r>
          </a:p>
          <a:p>
            <a:pPr>
              <a:spcBef>
                <a:spcPct val="0"/>
              </a:spcBef>
              <a:buNone/>
            </a:pPr>
            <a:r>
              <a:rPr lang="en-US" altLang="en-US" sz="1000" b="1" dirty="0" smtClean="0">
                <a:solidFill>
                  <a:srgbClr val="FF0000"/>
                </a:solidFill>
              </a:rPr>
              <a:t>       Title</a:t>
            </a:r>
            <a:endParaRPr lang="en-US" altLang="en-US" sz="1000" b="1" dirty="0">
              <a:solidFill>
                <a:srgbClr val="FF0000"/>
              </a:solidFill>
            </a:endParaRPr>
          </a:p>
        </p:txBody>
      </p:sp>
      <p:sp>
        <p:nvSpPr>
          <p:cNvPr id="172" name="TextBox 12"/>
          <p:cNvSpPr txBox="1">
            <a:spLocks noChangeArrowheads="1"/>
          </p:cNvSpPr>
          <p:nvPr/>
        </p:nvSpPr>
        <p:spPr bwMode="auto">
          <a:xfrm rot="18304828">
            <a:off x="6813443" y="1136472"/>
            <a:ext cx="1478938" cy="4385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en-US" altLang="en-US" sz="1200" b="1" dirty="0" smtClean="0">
                <a:solidFill>
                  <a:srgbClr val="FF0000"/>
                </a:solidFill>
              </a:rPr>
              <a:t>Guest Name</a:t>
            </a:r>
          </a:p>
          <a:p>
            <a:pPr>
              <a:spcBef>
                <a:spcPct val="0"/>
              </a:spcBef>
              <a:buNone/>
            </a:pPr>
            <a:r>
              <a:rPr lang="en-US" altLang="en-US" sz="1000" b="1" dirty="0" smtClean="0">
                <a:solidFill>
                  <a:srgbClr val="FF0000"/>
                </a:solidFill>
              </a:rPr>
              <a:t>       Title</a:t>
            </a:r>
            <a:endParaRPr lang="en-US" altLang="en-US" sz="1000" b="1" dirty="0">
              <a:solidFill>
                <a:srgbClr val="FF0000"/>
              </a:solidFill>
            </a:endParaRPr>
          </a:p>
        </p:txBody>
      </p:sp>
      <p:sp>
        <p:nvSpPr>
          <p:cNvPr id="173" name="TextBox 12"/>
          <p:cNvSpPr txBox="1">
            <a:spLocks noChangeArrowheads="1"/>
          </p:cNvSpPr>
          <p:nvPr/>
        </p:nvSpPr>
        <p:spPr bwMode="auto">
          <a:xfrm rot="18304828">
            <a:off x="7259783" y="1121544"/>
            <a:ext cx="1478938" cy="4385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en-US" altLang="en-US" sz="1200" b="1" dirty="0" smtClean="0">
                <a:solidFill>
                  <a:srgbClr val="FF0000"/>
                </a:solidFill>
              </a:rPr>
              <a:t>Guest Name</a:t>
            </a:r>
          </a:p>
          <a:p>
            <a:pPr>
              <a:spcBef>
                <a:spcPct val="0"/>
              </a:spcBef>
              <a:buNone/>
            </a:pPr>
            <a:r>
              <a:rPr lang="en-US" altLang="en-US" sz="1000" b="1" dirty="0" smtClean="0">
                <a:solidFill>
                  <a:srgbClr val="FF0000"/>
                </a:solidFill>
              </a:rPr>
              <a:t>       Title</a:t>
            </a:r>
            <a:endParaRPr lang="en-US" altLang="en-US" sz="1000" b="1" dirty="0">
              <a:solidFill>
                <a:srgbClr val="FF0000"/>
              </a:solidFill>
            </a:endParaRPr>
          </a:p>
        </p:txBody>
      </p:sp>
      <p:sp>
        <p:nvSpPr>
          <p:cNvPr id="174" name="TextBox 12"/>
          <p:cNvSpPr txBox="1">
            <a:spLocks noChangeArrowheads="1"/>
          </p:cNvSpPr>
          <p:nvPr/>
        </p:nvSpPr>
        <p:spPr bwMode="auto">
          <a:xfrm rot="18304828">
            <a:off x="4740155" y="5575949"/>
            <a:ext cx="1478938" cy="4385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en-US" altLang="en-US" sz="1200" b="1" dirty="0" smtClean="0">
                <a:solidFill>
                  <a:srgbClr val="FF0000"/>
                </a:solidFill>
              </a:rPr>
              <a:t>Guest Name</a:t>
            </a:r>
          </a:p>
          <a:p>
            <a:pPr>
              <a:spcBef>
                <a:spcPct val="0"/>
              </a:spcBef>
              <a:buNone/>
            </a:pPr>
            <a:r>
              <a:rPr lang="en-US" altLang="en-US" sz="1000" b="1" dirty="0" smtClean="0">
                <a:solidFill>
                  <a:srgbClr val="FF0000"/>
                </a:solidFill>
              </a:rPr>
              <a:t>       Title</a:t>
            </a:r>
            <a:endParaRPr lang="en-US" altLang="en-US" sz="1000" b="1" dirty="0">
              <a:solidFill>
                <a:srgbClr val="FF0000"/>
              </a:solidFill>
            </a:endParaRPr>
          </a:p>
        </p:txBody>
      </p:sp>
      <p:sp>
        <p:nvSpPr>
          <p:cNvPr id="175" name="TextBox 12"/>
          <p:cNvSpPr txBox="1">
            <a:spLocks noChangeArrowheads="1"/>
          </p:cNvSpPr>
          <p:nvPr/>
        </p:nvSpPr>
        <p:spPr bwMode="auto">
          <a:xfrm rot="18304828">
            <a:off x="5276190" y="5575950"/>
            <a:ext cx="1478938" cy="4385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en-US" altLang="en-US" sz="1200" b="1" dirty="0" smtClean="0">
                <a:solidFill>
                  <a:srgbClr val="FF0000"/>
                </a:solidFill>
              </a:rPr>
              <a:t>Guest Name</a:t>
            </a:r>
          </a:p>
          <a:p>
            <a:pPr>
              <a:spcBef>
                <a:spcPct val="0"/>
              </a:spcBef>
              <a:buNone/>
            </a:pPr>
            <a:r>
              <a:rPr lang="en-US" altLang="en-US" sz="1000" b="1" dirty="0" smtClean="0">
                <a:solidFill>
                  <a:srgbClr val="FF0000"/>
                </a:solidFill>
              </a:rPr>
              <a:t>       Title</a:t>
            </a:r>
            <a:endParaRPr lang="en-US" altLang="en-US" sz="1000" b="1" dirty="0">
              <a:solidFill>
                <a:srgbClr val="FF0000"/>
              </a:solidFill>
            </a:endParaRPr>
          </a:p>
        </p:txBody>
      </p:sp>
      <p:sp>
        <p:nvSpPr>
          <p:cNvPr id="176" name="TextBox 12"/>
          <p:cNvSpPr txBox="1">
            <a:spLocks noChangeArrowheads="1"/>
          </p:cNvSpPr>
          <p:nvPr/>
        </p:nvSpPr>
        <p:spPr bwMode="auto">
          <a:xfrm rot="18304828">
            <a:off x="5760284" y="5574365"/>
            <a:ext cx="1478938" cy="4385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en-US" altLang="en-US" sz="1200" b="1" dirty="0" smtClean="0">
                <a:solidFill>
                  <a:srgbClr val="FF0000"/>
                </a:solidFill>
              </a:rPr>
              <a:t>Guest Name</a:t>
            </a:r>
          </a:p>
          <a:p>
            <a:pPr>
              <a:spcBef>
                <a:spcPct val="0"/>
              </a:spcBef>
              <a:buNone/>
            </a:pPr>
            <a:r>
              <a:rPr lang="en-US" altLang="en-US" sz="1000" b="1" dirty="0" smtClean="0">
                <a:solidFill>
                  <a:srgbClr val="FF0000"/>
                </a:solidFill>
              </a:rPr>
              <a:t>       Title</a:t>
            </a:r>
            <a:endParaRPr lang="en-US" altLang="en-US" sz="1000" b="1" dirty="0">
              <a:solidFill>
                <a:srgbClr val="FF0000"/>
              </a:solidFill>
            </a:endParaRPr>
          </a:p>
        </p:txBody>
      </p:sp>
      <p:sp>
        <p:nvSpPr>
          <p:cNvPr id="177" name="TextBox 12"/>
          <p:cNvSpPr txBox="1">
            <a:spLocks noChangeArrowheads="1"/>
          </p:cNvSpPr>
          <p:nvPr/>
        </p:nvSpPr>
        <p:spPr bwMode="auto">
          <a:xfrm rot="18304828">
            <a:off x="3037335" y="5574366"/>
            <a:ext cx="1478938" cy="4385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en-US" altLang="en-US" sz="1200" b="1" dirty="0" smtClean="0">
                <a:solidFill>
                  <a:srgbClr val="FF0000"/>
                </a:solidFill>
              </a:rPr>
              <a:t>Guest Name</a:t>
            </a:r>
          </a:p>
          <a:p>
            <a:pPr>
              <a:spcBef>
                <a:spcPct val="0"/>
              </a:spcBef>
              <a:buNone/>
            </a:pPr>
            <a:r>
              <a:rPr lang="en-US" altLang="en-US" sz="1000" b="1" dirty="0" smtClean="0">
                <a:solidFill>
                  <a:srgbClr val="FF0000"/>
                </a:solidFill>
              </a:rPr>
              <a:t>       Title</a:t>
            </a:r>
            <a:endParaRPr lang="en-US" altLang="en-US" sz="1000" b="1" dirty="0">
              <a:solidFill>
                <a:srgbClr val="FF0000"/>
              </a:solidFill>
            </a:endParaRPr>
          </a:p>
        </p:txBody>
      </p:sp>
      <p:sp>
        <p:nvSpPr>
          <p:cNvPr id="178" name="TextBox 12"/>
          <p:cNvSpPr txBox="1">
            <a:spLocks noChangeArrowheads="1"/>
          </p:cNvSpPr>
          <p:nvPr/>
        </p:nvSpPr>
        <p:spPr bwMode="auto">
          <a:xfrm rot="18304828">
            <a:off x="3632622" y="5574367"/>
            <a:ext cx="1478938" cy="4385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en-US" altLang="en-US" sz="1200" b="1" dirty="0" smtClean="0">
                <a:solidFill>
                  <a:srgbClr val="FF0000"/>
                </a:solidFill>
              </a:rPr>
              <a:t>Guest Name</a:t>
            </a:r>
          </a:p>
          <a:p>
            <a:pPr>
              <a:spcBef>
                <a:spcPct val="0"/>
              </a:spcBef>
              <a:buNone/>
            </a:pPr>
            <a:r>
              <a:rPr lang="en-US" altLang="en-US" sz="1000" b="1" dirty="0" smtClean="0">
                <a:solidFill>
                  <a:srgbClr val="FF0000"/>
                </a:solidFill>
              </a:rPr>
              <a:t>       Title</a:t>
            </a:r>
            <a:endParaRPr lang="en-US" altLang="en-US" sz="1000" b="1" dirty="0">
              <a:solidFill>
                <a:srgbClr val="FF0000"/>
              </a:solidFill>
            </a:endParaRPr>
          </a:p>
        </p:txBody>
      </p:sp>
      <p:sp>
        <p:nvSpPr>
          <p:cNvPr id="179" name="TextBox 12"/>
          <p:cNvSpPr txBox="1">
            <a:spLocks noChangeArrowheads="1"/>
          </p:cNvSpPr>
          <p:nvPr/>
        </p:nvSpPr>
        <p:spPr bwMode="auto">
          <a:xfrm rot="18304828">
            <a:off x="4147524" y="5575158"/>
            <a:ext cx="1478938" cy="4385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en-US" altLang="en-US" sz="1200" b="1" dirty="0" smtClean="0">
                <a:solidFill>
                  <a:srgbClr val="FF0000"/>
                </a:solidFill>
              </a:rPr>
              <a:t>Guest Name</a:t>
            </a:r>
          </a:p>
          <a:p>
            <a:pPr>
              <a:spcBef>
                <a:spcPct val="0"/>
              </a:spcBef>
              <a:buNone/>
            </a:pPr>
            <a:r>
              <a:rPr lang="en-US" altLang="en-US" sz="1000" b="1" dirty="0" smtClean="0">
                <a:solidFill>
                  <a:srgbClr val="FF0000"/>
                </a:solidFill>
              </a:rPr>
              <a:t>       Title</a:t>
            </a:r>
            <a:endParaRPr lang="en-US" altLang="en-US" sz="1000" b="1" dirty="0">
              <a:solidFill>
                <a:srgbClr val="FF0000"/>
              </a:solidFill>
            </a:endParaRPr>
          </a:p>
        </p:txBody>
      </p:sp>
      <p:grpSp>
        <p:nvGrpSpPr>
          <p:cNvPr id="93" name="Group 92"/>
          <p:cNvGrpSpPr/>
          <p:nvPr/>
        </p:nvGrpSpPr>
        <p:grpSpPr>
          <a:xfrm>
            <a:off x="7751980" y="6466431"/>
            <a:ext cx="556176" cy="230832"/>
            <a:chOff x="6890747" y="6012444"/>
            <a:chExt cx="556176" cy="230832"/>
          </a:xfrm>
        </p:grpSpPr>
        <p:sp>
          <p:nvSpPr>
            <p:cNvPr id="94" name="Rectangle 93"/>
            <p:cNvSpPr/>
            <p:nvPr/>
          </p:nvSpPr>
          <p:spPr>
            <a:xfrm>
              <a:off x="6890747" y="6065504"/>
              <a:ext cx="556176" cy="124713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 dirty="0">
                <a:solidFill>
                  <a:srgbClr val="FF0000"/>
                </a:solidFill>
              </a:endParaRPr>
            </a:p>
          </p:txBody>
        </p:sp>
        <p:sp>
          <p:nvSpPr>
            <p:cNvPr id="95" name="TextBox 94"/>
            <p:cNvSpPr txBox="1"/>
            <p:nvPr/>
          </p:nvSpPr>
          <p:spPr>
            <a:xfrm>
              <a:off x="6929026" y="6012444"/>
              <a:ext cx="479618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900" b="1" dirty="0" smtClean="0"/>
                <a:t>DOOR</a:t>
              </a:r>
              <a:endParaRPr lang="en-US" sz="900" b="1" dirty="0"/>
            </a:p>
          </p:txBody>
        </p:sp>
      </p:grpSp>
      <p:sp>
        <p:nvSpPr>
          <p:cNvPr id="99" name="chair3"/>
          <p:cNvSpPr>
            <a:spLocks noEditPoints="1" noChangeArrowheads="1"/>
          </p:cNvSpPr>
          <p:nvPr/>
        </p:nvSpPr>
        <p:spPr bwMode="auto">
          <a:xfrm rot="10800000">
            <a:off x="6783154" y="5287353"/>
            <a:ext cx="475413" cy="238887"/>
          </a:xfrm>
          <a:custGeom>
            <a:avLst/>
            <a:gdLst>
              <a:gd name="T0" fmla="*/ 10800 w 21600"/>
              <a:gd name="T1" fmla="*/ 0 h 21600"/>
              <a:gd name="T2" fmla="*/ 20275 w 21600"/>
              <a:gd name="T3" fmla="*/ 10800 h 21600"/>
              <a:gd name="T4" fmla="*/ 10800 w 21600"/>
              <a:gd name="T5" fmla="*/ 21600 h 21600"/>
              <a:gd name="T6" fmla="*/ 1303 w 21600"/>
              <a:gd name="T7" fmla="*/ 10800 h 21600"/>
              <a:gd name="T8" fmla="*/ 4828 w 21600"/>
              <a:gd name="T9" fmla="*/ 6639 h 21600"/>
              <a:gd name="T10" fmla="*/ 16846 w 21600"/>
              <a:gd name="T11" fmla="*/ 19649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 extrusionOk="0">
                <a:moveTo>
                  <a:pt x="10661" y="21600"/>
                </a:moveTo>
                <a:lnTo>
                  <a:pt x="11964" y="21600"/>
                </a:lnTo>
                <a:lnTo>
                  <a:pt x="12969" y="21477"/>
                </a:lnTo>
                <a:lnTo>
                  <a:pt x="13951" y="21379"/>
                </a:lnTo>
                <a:lnTo>
                  <a:pt x="14742" y="21134"/>
                </a:lnTo>
                <a:lnTo>
                  <a:pt x="15575" y="20765"/>
                </a:lnTo>
                <a:lnTo>
                  <a:pt x="16152" y="20520"/>
                </a:lnTo>
                <a:lnTo>
                  <a:pt x="16579" y="20225"/>
                </a:lnTo>
                <a:lnTo>
                  <a:pt x="16942" y="19857"/>
                </a:lnTo>
                <a:lnTo>
                  <a:pt x="17455" y="20520"/>
                </a:lnTo>
                <a:lnTo>
                  <a:pt x="17989" y="21011"/>
                </a:lnTo>
                <a:lnTo>
                  <a:pt x="18459" y="21379"/>
                </a:lnTo>
                <a:lnTo>
                  <a:pt x="19079" y="21477"/>
                </a:lnTo>
                <a:lnTo>
                  <a:pt x="19656" y="21477"/>
                </a:lnTo>
                <a:lnTo>
                  <a:pt x="20275" y="21379"/>
                </a:lnTo>
                <a:lnTo>
                  <a:pt x="20660" y="21011"/>
                </a:lnTo>
                <a:lnTo>
                  <a:pt x="21173" y="20643"/>
                </a:lnTo>
                <a:lnTo>
                  <a:pt x="21386" y="20225"/>
                </a:lnTo>
                <a:lnTo>
                  <a:pt x="21600" y="19636"/>
                </a:lnTo>
                <a:lnTo>
                  <a:pt x="21600" y="19145"/>
                </a:lnTo>
                <a:lnTo>
                  <a:pt x="21600" y="18605"/>
                </a:lnTo>
                <a:lnTo>
                  <a:pt x="21386" y="18115"/>
                </a:lnTo>
                <a:lnTo>
                  <a:pt x="21066" y="17525"/>
                </a:lnTo>
                <a:lnTo>
                  <a:pt x="20660" y="17108"/>
                </a:lnTo>
                <a:lnTo>
                  <a:pt x="20275" y="16740"/>
                </a:lnTo>
                <a:lnTo>
                  <a:pt x="20275" y="10628"/>
                </a:lnTo>
                <a:lnTo>
                  <a:pt x="20275" y="5695"/>
                </a:lnTo>
                <a:lnTo>
                  <a:pt x="20275" y="5105"/>
                </a:lnTo>
                <a:lnTo>
                  <a:pt x="20190" y="4492"/>
                </a:lnTo>
                <a:lnTo>
                  <a:pt x="19976" y="4075"/>
                </a:lnTo>
                <a:lnTo>
                  <a:pt x="19763" y="3485"/>
                </a:lnTo>
                <a:lnTo>
                  <a:pt x="19442" y="2995"/>
                </a:lnTo>
                <a:lnTo>
                  <a:pt x="19079" y="2455"/>
                </a:lnTo>
                <a:lnTo>
                  <a:pt x="18673" y="2086"/>
                </a:lnTo>
                <a:lnTo>
                  <a:pt x="18139" y="1620"/>
                </a:lnTo>
                <a:lnTo>
                  <a:pt x="17562" y="1325"/>
                </a:lnTo>
                <a:lnTo>
                  <a:pt x="16836" y="957"/>
                </a:lnTo>
                <a:lnTo>
                  <a:pt x="16045" y="589"/>
                </a:lnTo>
                <a:lnTo>
                  <a:pt x="15169" y="344"/>
                </a:lnTo>
                <a:lnTo>
                  <a:pt x="14272" y="245"/>
                </a:lnTo>
                <a:lnTo>
                  <a:pt x="13182" y="123"/>
                </a:lnTo>
                <a:lnTo>
                  <a:pt x="12028" y="0"/>
                </a:lnTo>
                <a:lnTo>
                  <a:pt x="10832" y="0"/>
                </a:lnTo>
                <a:lnTo>
                  <a:pt x="9572" y="0"/>
                </a:lnTo>
                <a:lnTo>
                  <a:pt x="8418" y="123"/>
                </a:lnTo>
                <a:lnTo>
                  <a:pt x="7328" y="245"/>
                </a:lnTo>
                <a:lnTo>
                  <a:pt x="6431" y="344"/>
                </a:lnTo>
                <a:lnTo>
                  <a:pt x="5555" y="589"/>
                </a:lnTo>
                <a:lnTo>
                  <a:pt x="4764" y="957"/>
                </a:lnTo>
                <a:lnTo>
                  <a:pt x="4038" y="1325"/>
                </a:lnTo>
                <a:lnTo>
                  <a:pt x="3461" y="1620"/>
                </a:lnTo>
                <a:lnTo>
                  <a:pt x="2927" y="2086"/>
                </a:lnTo>
                <a:lnTo>
                  <a:pt x="2521" y="2455"/>
                </a:lnTo>
                <a:lnTo>
                  <a:pt x="2158" y="2995"/>
                </a:lnTo>
                <a:lnTo>
                  <a:pt x="1837" y="3485"/>
                </a:lnTo>
                <a:lnTo>
                  <a:pt x="1624" y="4075"/>
                </a:lnTo>
                <a:lnTo>
                  <a:pt x="1410" y="4492"/>
                </a:lnTo>
                <a:lnTo>
                  <a:pt x="1303" y="5105"/>
                </a:lnTo>
                <a:lnTo>
                  <a:pt x="1303" y="5695"/>
                </a:lnTo>
                <a:lnTo>
                  <a:pt x="1303" y="10874"/>
                </a:lnTo>
                <a:lnTo>
                  <a:pt x="1303" y="16740"/>
                </a:lnTo>
                <a:lnTo>
                  <a:pt x="940" y="17108"/>
                </a:lnTo>
                <a:lnTo>
                  <a:pt x="534" y="17525"/>
                </a:lnTo>
                <a:lnTo>
                  <a:pt x="214" y="18115"/>
                </a:lnTo>
                <a:lnTo>
                  <a:pt x="0" y="18605"/>
                </a:lnTo>
                <a:lnTo>
                  <a:pt x="0" y="19145"/>
                </a:lnTo>
                <a:lnTo>
                  <a:pt x="0" y="19636"/>
                </a:lnTo>
                <a:lnTo>
                  <a:pt x="214" y="20225"/>
                </a:lnTo>
                <a:lnTo>
                  <a:pt x="427" y="20643"/>
                </a:lnTo>
                <a:lnTo>
                  <a:pt x="833" y="21011"/>
                </a:lnTo>
                <a:lnTo>
                  <a:pt x="1303" y="21379"/>
                </a:lnTo>
                <a:lnTo>
                  <a:pt x="1944" y="21477"/>
                </a:lnTo>
                <a:lnTo>
                  <a:pt x="2521" y="21477"/>
                </a:lnTo>
                <a:lnTo>
                  <a:pt x="3141" y="21379"/>
                </a:lnTo>
                <a:lnTo>
                  <a:pt x="3611" y="21011"/>
                </a:lnTo>
                <a:lnTo>
                  <a:pt x="4145" y="20520"/>
                </a:lnTo>
                <a:lnTo>
                  <a:pt x="4658" y="19857"/>
                </a:lnTo>
                <a:lnTo>
                  <a:pt x="4914" y="20225"/>
                </a:lnTo>
                <a:lnTo>
                  <a:pt x="5448" y="20520"/>
                </a:lnTo>
                <a:lnTo>
                  <a:pt x="6025" y="20765"/>
                </a:lnTo>
                <a:lnTo>
                  <a:pt x="6751" y="21134"/>
                </a:lnTo>
                <a:lnTo>
                  <a:pt x="7542" y="21379"/>
                </a:lnTo>
                <a:lnTo>
                  <a:pt x="8418" y="21477"/>
                </a:lnTo>
                <a:lnTo>
                  <a:pt x="9465" y="21600"/>
                </a:lnTo>
                <a:lnTo>
                  <a:pt x="10661" y="21600"/>
                </a:lnTo>
                <a:close/>
              </a:path>
              <a:path w="21600" h="21600" extrusionOk="0">
                <a:moveTo>
                  <a:pt x="17049" y="19857"/>
                </a:moveTo>
                <a:lnTo>
                  <a:pt x="17049" y="19268"/>
                </a:lnTo>
                <a:lnTo>
                  <a:pt x="17049" y="18016"/>
                </a:lnTo>
                <a:lnTo>
                  <a:pt x="17049" y="16274"/>
                </a:lnTo>
                <a:lnTo>
                  <a:pt x="17049" y="14114"/>
                </a:lnTo>
                <a:lnTo>
                  <a:pt x="17049" y="11880"/>
                </a:lnTo>
                <a:lnTo>
                  <a:pt x="17049" y="9843"/>
                </a:lnTo>
                <a:lnTo>
                  <a:pt x="17049" y="8100"/>
                </a:lnTo>
                <a:lnTo>
                  <a:pt x="17049" y="7069"/>
                </a:lnTo>
                <a:lnTo>
                  <a:pt x="16942" y="6725"/>
                </a:lnTo>
                <a:lnTo>
                  <a:pt x="16836" y="6357"/>
                </a:lnTo>
                <a:lnTo>
                  <a:pt x="16686" y="6112"/>
                </a:lnTo>
                <a:lnTo>
                  <a:pt x="16472" y="5768"/>
                </a:lnTo>
                <a:lnTo>
                  <a:pt x="15746" y="5351"/>
                </a:lnTo>
                <a:lnTo>
                  <a:pt x="14849" y="4983"/>
                </a:lnTo>
                <a:lnTo>
                  <a:pt x="13951" y="4615"/>
                </a:lnTo>
                <a:lnTo>
                  <a:pt x="12862" y="4369"/>
                </a:lnTo>
                <a:lnTo>
                  <a:pt x="11879" y="4271"/>
                </a:lnTo>
                <a:lnTo>
                  <a:pt x="10832" y="4197"/>
                </a:lnTo>
                <a:lnTo>
                  <a:pt x="9828" y="4271"/>
                </a:lnTo>
                <a:lnTo>
                  <a:pt x="8845" y="4369"/>
                </a:lnTo>
                <a:lnTo>
                  <a:pt x="7734" y="4615"/>
                </a:lnTo>
                <a:lnTo>
                  <a:pt x="6751" y="4983"/>
                </a:lnTo>
                <a:lnTo>
                  <a:pt x="5961" y="5351"/>
                </a:lnTo>
                <a:lnTo>
                  <a:pt x="5234" y="5768"/>
                </a:lnTo>
                <a:lnTo>
                  <a:pt x="4914" y="6112"/>
                </a:lnTo>
                <a:lnTo>
                  <a:pt x="4764" y="6357"/>
                </a:lnTo>
                <a:lnTo>
                  <a:pt x="4658" y="6725"/>
                </a:lnTo>
                <a:lnTo>
                  <a:pt x="4658" y="7069"/>
                </a:lnTo>
                <a:lnTo>
                  <a:pt x="4658" y="8100"/>
                </a:lnTo>
                <a:lnTo>
                  <a:pt x="4658" y="9843"/>
                </a:lnTo>
                <a:lnTo>
                  <a:pt x="4658" y="11880"/>
                </a:lnTo>
                <a:lnTo>
                  <a:pt x="4658" y="14114"/>
                </a:lnTo>
                <a:lnTo>
                  <a:pt x="4658" y="16274"/>
                </a:lnTo>
                <a:lnTo>
                  <a:pt x="4658" y="18016"/>
                </a:lnTo>
                <a:lnTo>
                  <a:pt x="4658" y="19268"/>
                </a:lnTo>
                <a:lnTo>
                  <a:pt x="4658" y="19857"/>
                </a:lnTo>
              </a:path>
            </a:pathLst>
          </a:custGeom>
          <a:solidFill>
            <a:schemeClr val="bg1">
              <a:lumMod val="75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eaLnBrk="1" hangingPunct="1">
              <a:defRPr/>
            </a:pPr>
            <a:endParaRPr lang="en-US" sz="1200">
              <a:latin typeface="Arial Narrow" pitchFamily="34" charset="0"/>
              <a:cs typeface="Arial" charset="0"/>
            </a:endParaRPr>
          </a:p>
        </p:txBody>
      </p:sp>
      <p:sp>
        <p:nvSpPr>
          <p:cNvPr id="100" name="TextBox 12"/>
          <p:cNvSpPr txBox="1">
            <a:spLocks noChangeArrowheads="1"/>
          </p:cNvSpPr>
          <p:nvPr/>
        </p:nvSpPr>
        <p:spPr bwMode="auto">
          <a:xfrm rot="18304828">
            <a:off x="6291336" y="5549106"/>
            <a:ext cx="1478938" cy="4385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en-US" altLang="en-US" sz="1200" b="1" dirty="0" smtClean="0">
                <a:solidFill>
                  <a:srgbClr val="FF0000"/>
                </a:solidFill>
              </a:rPr>
              <a:t>Guest Name</a:t>
            </a:r>
          </a:p>
          <a:p>
            <a:pPr>
              <a:spcBef>
                <a:spcPct val="0"/>
              </a:spcBef>
              <a:buNone/>
            </a:pPr>
            <a:r>
              <a:rPr lang="en-US" altLang="en-US" sz="1000" b="1" dirty="0" smtClean="0">
                <a:solidFill>
                  <a:srgbClr val="FF0000"/>
                </a:solidFill>
              </a:rPr>
              <a:t>       Title</a:t>
            </a:r>
            <a:endParaRPr lang="en-US" altLang="en-US" sz="1000" b="1" dirty="0">
              <a:solidFill>
                <a:srgbClr val="FF0000"/>
              </a:solidFill>
            </a:endParaRPr>
          </a:p>
        </p:txBody>
      </p:sp>
      <p:sp>
        <p:nvSpPr>
          <p:cNvPr id="126" name="TextBox 12"/>
          <p:cNvSpPr txBox="1">
            <a:spLocks noChangeArrowheads="1"/>
          </p:cNvSpPr>
          <p:nvPr/>
        </p:nvSpPr>
        <p:spPr bwMode="auto">
          <a:xfrm rot="18304828">
            <a:off x="6852036" y="5530839"/>
            <a:ext cx="1478938" cy="4385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en-US" altLang="en-US" sz="1200" b="1" dirty="0" smtClean="0">
                <a:solidFill>
                  <a:srgbClr val="FF0000"/>
                </a:solidFill>
              </a:rPr>
              <a:t>Guest Name</a:t>
            </a:r>
          </a:p>
          <a:p>
            <a:pPr>
              <a:spcBef>
                <a:spcPct val="0"/>
              </a:spcBef>
              <a:buNone/>
            </a:pPr>
            <a:r>
              <a:rPr lang="en-US" altLang="en-US" sz="1000" b="1" dirty="0" smtClean="0">
                <a:solidFill>
                  <a:srgbClr val="FF0000"/>
                </a:solidFill>
              </a:rPr>
              <a:t>       Title</a:t>
            </a:r>
            <a:endParaRPr lang="en-US" altLang="en-US" sz="1000" b="1" dirty="0">
              <a:solidFill>
                <a:srgbClr val="FF0000"/>
              </a:solidFill>
            </a:endParaRPr>
          </a:p>
        </p:txBody>
      </p:sp>
      <p:grpSp>
        <p:nvGrpSpPr>
          <p:cNvPr id="127" name="Group 126"/>
          <p:cNvGrpSpPr/>
          <p:nvPr/>
        </p:nvGrpSpPr>
        <p:grpSpPr>
          <a:xfrm>
            <a:off x="1431366" y="6492421"/>
            <a:ext cx="556176" cy="230832"/>
            <a:chOff x="6890747" y="6012444"/>
            <a:chExt cx="556176" cy="230832"/>
          </a:xfrm>
        </p:grpSpPr>
        <p:sp>
          <p:nvSpPr>
            <p:cNvPr id="128" name="Rectangle 127"/>
            <p:cNvSpPr/>
            <p:nvPr/>
          </p:nvSpPr>
          <p:spPr>
            <a:xfrm>
              <a:off x="6890747" y="6065504"/>
              <a:ext cx="556176" cy="124713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 dirty="0">
                <a:solidFill>
                  <a:srgbClr val="FF0000"/>
                </a:solidFill>
              </a:endParaRPr>
            </a:p>
          </p:txBody>
        </p:sp>
        <p:sp>
          <p:nvSpPr>
            <p:cNvPr id="129" name="TextBox 128"/>
            <p:cNvSpPr txBox="1"/>
            <p:nvPr/>
          </p:nvSpPr>
          <p:spPr>
            <a:xfrm>
              <a:off x="6929026" y="6012444"/>
              <a:ext cx="479618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900" b="1" dirty="0" smtClean="0"/>
                <a:t>DOOR</a:t>
              </a:r>
              <a:endParaRPr lang="en-US" sz="900" b="1" dirty="0"/>
            </a:p>
          </p:txBody>
        </p:sp>
      </p:grpSp>
      <p:grpSp>
        <p:nvGrpSpPr>
          <p:cNvPr id="130" name="Group 129"/>
          <p:cNvGrpSpPr/>
          <p:nvPr/>
        </p:nvGrpSpPr>
        <p:grpSpPr>
          <a:xfrm>
            <a:off x="209527" y="929597"/>
            <a:ext cx="1258764" cy="314461"/>
            <a:chOff x="215708" y="6184358"/>
            <a:chExt cx="1531660" cy="323928"/>
          </a:xfrm>
        </p:grpSpPr>
        <p:sp>
          <p:nvSpPr>
            <p:cNvPr id="134" name="Right Arrow 133"/>
            <p:cNvSpPr/>
            <p:nvPr/>
          </p:nvSpPr>
          <p:spPr>
            <a:xfrm>
              <a:off x="668462" y="6184358"/>
              <a:ext cx="1078906" cy="323928"/>
            </a:xfrm>
            <a:prstGeom prst="rightArrow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36" name="TextBox 135"/>
            <p:cNvSpPr txBox="1"/>
            <p:nvPr/>
          </p:nvSpPr>
          <p:spPr>
            <a:xfrm>
              <a:off x="215708" y="6203306"/>
              <a:ext cx="1240224" cy="285338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b="1" dirty="0" smtClean="0"/>
                <a:t>Wall Max: </a:t>
              </a:r>
              <a:r>
                <a:rPr lang="en-US" sz="1200" b="1" dirty="0" smtClean="0"/>
                <a:t>10</a:t>
              </a:r>
              <a:endParaRPr lang="en-US" sz="1200" b="1" dirty="0"/>
            </a:p>
          </p:txBody>
        </p:sp>
      </p:grpSp>
    </p:spTree>
    <p:extLst>
      <p:ext uri="{BB962C8B-B14F-4D97-AF65-F5344CB8AC3E}">
        <p14:creationId xmlns:p14="http://schemas.microsoft.com/office/powerpoint/2010/main" val="3573066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95</TotalTime>
  <Words>143</Words>
  <Application>Microsoft Office PowerPoint</Application>
  <PresentationFormat>On-screen Show (4:3)</PresentationFormat>
  <Paragraphs>63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Arial Narrow</vt:lpstr>
      <vt:lpstr>Calibri</vt:lpstr>
      <vt:lpstr>Calibri Light</vt:lpstr>
      <vt:lpstr>Office Theme</vt:lpstr>
      <vt:lpstr>PowerPoint Presentation</vt:lpstr>
    </vt:vector>
  </TitlesOfParts>
  <Company>United States Army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Golding, Robert D. CPT MIL USA TRADOC</dc:creator>
  <cp:lastModifiedBy>Flynn, Carol S CIV USA TRADOC</cp:lastModifiedBy>
  <cp:revision>20</cp:revision>
  <cp:lastPrinted>2020-01-27T14:38:05Z</cp:lastPrinted>
  <dcterms:created xsi:type="dcterms:W3CDTF">2017-05-17T18:52:00Z</dcterms:created>
  <dcterms:modified xsi:type="dcterms:W3CDTF">2020-01-27T14:38:30Z</dcterms:modified>
</cp:coreProperties>
</file>